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4"/>
  </p:notesMasterIdLst>
  <p:handoutMasterIdLst>
    <p:handoutMasterId r:id="rId25"/>
  </p:handoutMasterIdLst>
  <p:sldIdLst>
    <p:sldId id="256" r:id="rId5"/>
    <p:sldId id="3852" r:id="rId6"/>
    <p:sldId id="3849" r:id="rId7"/>
    <p:sldId id="3854" r:id="rId8"/>
    <p:sldId id="3857" r:id="rId9"/>
    <p:sldId id="3856" r:id="rId10"/>
    <p:sldId id="3871" r:id="rId11"/>
    <p:sldId id="3872" r:id="rId12"/>
    <p:sldId id="3868" r:id="rId13"/>
    <p:sldId id="3859" r:id="rId14"/>
    <p:sldId id="3860" r:id="rId15"/>
    <p:sldId id="3863" r:id="rId16"/>
    <p:sldId id="3870" r:id="rId17"/>
    <p:sldId id="3869" r:id="rId18"/>
    <p:sldId id="3862" r:id="rId19"/>
    <p:sldId id="3864" r:id="rId20"/>
    <p:sldId id="3865" r:id="rId21"/>
    <p:sldId id="3866" r:id="rId22"/>
    <p:sldId id="3853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97F8"/>
    <a:srgbClr val="2BC2B4"/>
    <a:srgbClr val="4D90EF"/>
    <a:srgbClr val="FF94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02D231-C27F-9561-272E-D4D40FC18CCC}" v="93" dt="2025-01-27T12:02:34.500"/>
    <p1510:client id="{4DD5EB6B-F8B5-42DD-B0EA-F2A8BB7AC2C1}" v="1" dt="2025-01-27T00:46:03.457"/>
  </p1510:revLst>
</p1510:revInfo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2C31B1-ED38-45E2-BB55-9B6153366008}" type="doc">
      <dgm:prSet loTypeId="urn:microsoft.com/office/officeart/2005/8/layout/process5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CA"/>
        </a:p>
      </dgm:t>
    </dgm:pt>
    <dgm:pt modelId="{EBB36145-8555-4EC1-A4F2-3B8F105A6015}">
      <dgm:prSet custT="1"/>
      <dgm:spPr/>
      <dgm:t>
        <a:bodyPr/>
        <a:lstStyle/>
        <a:p>
          <a:r>
            <a:rPr lang="en-US" sz="2400"/>
            <a:t>Plan (question, inclusion &amp; exclusion criteria)</a:t>
          </a:r>
          <a:endParaRPr lang="en-CA" sz="2400"/>
        </a:p>
      </dgm:t>
    </dgm:pt>
    <dgm:pt modelId="{62DD43C5-8578-4CEE-B6BA-6FC36C2B1866}" type="parTrans" cxnId="{3623C59E-2784-4A98-B11A-5E6D36A612C6}">
      <dgm:prSet/>
      <dgm:spPr/>
      <dgm:t>
        <a:bodyPr/>
        <a:lstStyle/>
        <a:p>
          <a:endParaRPr lang="en-CA" sz="2400"/>
        </a:p>
      </dgm:t>
    </dgm:pt>
    <dgm:pt modelId="{6EEDD6E8-1B56-4DB8-88EE-C12AFBFA8E24}" type="sibTrans" cxnId="{3623C59E-2784-4A98-B11A-5E6D36A612C6}">
      <dgm:prSet custT="1"/>
      <dgm:spPr/>
      <dgm:t>
        <a:bodyPr/>
        <a:lstStyle/>
        <a:p>
          <a:endParaRPr lang="en-CA" sz="2400"/>
        </a:p>
      </dgm:t>
    </dgm:pt>
    <dgm:pt modelId="{86993F00-7824-40CF-A11E-DF795F48C556}">
      <dgm:prSet custT="1"/>
      <dgm:spPr/>
      <dgm:t>
        <a:bodyPr/>
        <a:lstStyle/>
        <a:p>
          <a:r>
            <a:rPr lang="en-CA" sz="2400"/>
            <a:t>Search multiple resources, compile results</a:t>
          </a:r>
        </a:p>
      </dgm:t>
    </dgm:pt>
    <dgm:pt modelId="{51F60D83-0E05-4CE5-AD4D-2CE91A4B432E}" type="parTrans" cxnId="{3C604113-85A3-4BE6-96FD-46E72024A486}">
      <dgm:prSet/>
      <dgm:spPr/>
      <dgm:t>
        <a:bodyPr/>
        <a:lstStyle/>
        <a:p>
          <a:endParaRPr lang="en-CA" sz="2400"/>
        </a:p>
      </dgm:t>
    </dgm:pt>
    <dgm:pt modelId="{8AE00FC1-824E-49E4-84B6-EFD2C44CFFF4}" type="sibTrans" cxnId="{3C604113-85A3-4BE6-96FD-46E72024A486}">
      <dgm:prSet custT="1"/>
      <dgm:spPr/>
      <dgm:t>
        <a:bodyPr/>
        <a:lstStyle/>
        <a:p>
          <a:endParaRPr lang="en-CA" sz="2400"/>
        </a:p>
      </dgm:t>
    </dgm:pt>
    <dgm:pt modelId="{C7532ABF-B90C-49C5-9D9E-2F0735EB04AF}">
      <dgm:prSet custT="1"/>
      <dgm:spPr/>
      <dgm:t>
        <a:bodyPr/>
        <a:lstStyle/>
        <a:p>
          <a:r>
            <a:rPr lang="en-CA" sz="2400"/>
            <a:t>Select studies (screen results against criteria)</a:t>
          </a:r>
        </a:p>
      </dgm:t>
    </dgm:pt>
    <dgm:pt modelId="{9B98D418-68B1-4A30-8BEC-9CAC11EA452F}" type="parTrans" cxnId="{56F1219C-B98B-4190-8260-9D30D1051C17}">
      <dgm:prSet/>
      <dgm:spPr/>
      <dgm:t>
        <a:bodyPr/>
        <a:lstStyle/>
        <a:p>
          <a:endParaRPr lang="en-CA" sz="2400"/>
        </a:p>
      </dgm:t>
    </dgm:pt>
    <dgm:pt modelId="{ADD4A675-C08A-4BA0-B8E7-BEAC10B7A959}" type="sibTrans" cxnId="{56F1219C-B98B-4190-8260-9D30D1051C17}">
      <dgm:prSet custT="1"/>
      <dgm:spPr/>
      <dgm:t>
        <a:bodyPr/>
        <a:lstStyle/>
        <a:p>
          <a:endParaRPr lang="en-CA" sz="2400"/>
        </a:p>
      </dgm:t>
    </dgm:pt>
    <dgm:pt modelId="{348C7C8B-D82E-48E8-ADBD-02D226091946}">
      <dgm:prSet custT="1"/>
      <dgm:spPr/>
      <dgm:t>
        <a:bodyPr/>
        <a:lstStyle/>
        <a:p>
          <a:r>
            <a:rPr lang="en-CA" sz="2400"/>
            <a:t>Assess study quality (risk of bias, validity of conclusions)</a:t>
          </a:r>
        </a:p>
      </dgm:t>
    </dgm:pt>
    <dgm:pt modelId="{7F6B4D79-B1C5-4294-B672-0C8193DCF445}" type="parTrans" cxnId="{C41D3107-F151-4478-99C6-6C9A918DA46D}">
      <dgm:prSet/>
      <dgm:spPr/>
      <dgm:t>
        <a:bodyPr/>
        <a:lstStyle/>
        <a:p>
          <a:endParaRPr lang="en-CA" sz="2400"/>
        </a:p>
      </dgm:t>
    </dgm:pt>
    <dgm:pt modelId="{0EB8C394-27BA-4B46-A492-5BDABFD9C61E}" type="sibTrans" cxnId="{C41D3107-F151-4478-99C6-6C9A918DA46D}">
      <dgm:prSet custT="1"/>
      <dgm:spPr/>
      <dgm:t>
        <a:bodyPr/>
        <a:lstStyle/>
        <a:p>
          <a:endParaRPr lang="en-CA" sz="2400"/>
        </a:p>
      </dgm:t>
    </dgm:pt>
    <dgm:pt modelId="{2728337F-F18C-4AEC-92E1-4831009E06BD}">
      <dgm:prSet custT="1"/>
      <dgm:spPr/>
      <dgm:t>
        <a:bodyPr/>
        <a:lstStyle/>
        <a:p>
          <a:r>
            <a:rPr lang="en-CA" sz="2400"/>
            <a:t>Extract relevant data from each study</a:t>
          </a:r>
        </a:p>
      </dgm:t>
    </dgm:pt>
    <dgm:pt modelId="{98E2D55E-9B83-494B-AA03-F03C11553D38}" type="parTrans" cxnId="{B1096105-F5E7-4680-B673-AF66C3981CA4}">
      <dgm:prSet/>
      <dgm:spPr/>
      <dgm:t>
        <a:bodyPr/>
        <a:lstStyle/>
        <a:p>
          <a:endParaRPr lang="en-CA" sz="2400"/>
        </a:p>
      </dgm:t>
    </dgm:pt>
    <dgm:pt modelId="{C8FA3326-3DD9-4930-A9E6-4DB0848D682B}" type="sibTrans" cxnId="{B1096105-F5E7-4680-B673-AF66C3981CA4}">
      <dgm:prSet custT="1"/>
      <dgm:spPr/>
      <dgm:t>
        <a:bodyPr/>
        <a:lstStyle/>
        <a:p>
          <a:endParaRPr lang="en-CA" sz="2400"/>
        </a:p>
      </dgm:t>
    </dgm:pt>
    <dgm:pt modelId="{7E77E96E-45F2-4D75-AD9A-66833EB61C24}">
      <dgm:prSet custT="1"/>
      <dgm:spPr/>
      <dgm:t>
        <a:bodyPr/>
        <a:lstStyle/>
        <a:p>
          <a:r>
            <a:rPr lang="en-CA" sz="2400"/>
            <a:t>Analyze and report results</a:t>
          </a:r>
        </a:p>
      </dgm:t>
    </dgm:pt>
    <dgm:pt modelId="{AB68E8F2-011D-4196-9532-7426EBEEE1E1}" type="parTrans" cxnId="{78868F0E-1D7B-40EB-AC01-C007492C3AA8}">
      <dgm:prSet/>
      <dgm:spPr/>
      <dgm:t>
        <a:bodyPr/>
        <a:lstStyle/>
        <a:p>
          <a:endParaRPr lang="en-CA" sz="2400"/>
        </a:p>
      </dgm:t>
    </dgm:pt>
    <dgm:pt modelId="{D3D8356A-E0DC-4BAC-9C74-D9B7536A019B}" type="sibTrans" cxnId="{78868F0E-1D7B-40EB-AC01-C007492C3AA8}">
      <dgm:prSet/>
      <dgm:spPr/>
      <dgm:t>
        <a:bodyPr/>
        <a:lstStyle/>
        <a:p>
          <a:endParaRPr lang="en-CA" sz="2400"/>
        </a:p>
      </dgm:t>
    </dgm:pt>
    <dgm:pt modelId="{EE4A017F-B322-42F2-A4BE-EFD6DA18EC9E}" type="pres">
      <dgm:prSet presAssocID="{F72C31B1-ED38-45E2-BB55-9B6153366008}" presName="diagram" presStyleCnt="0">
        <dgm:presLayoutVars>
          <dgm:dir/>
          <dgm:resizeHandles val="exact"/>
        </dgm:presLayoutVars>
      </dgm:prSet>
      <dgm:spPr/>
    </dgm:pt>
    <dgm:pt modelId="{D3571183-5364-44A4-BC75-BA7B8182F328}" type="pres">
      <dgm:prSet presAssocID="{EBB36145-8555-4EC1-A4F2-3B8F105A6015}" presName="node" presStyleLbl="node1" presStyleIdx="0" presStyleCnt="6">
        <dgm:presLayoutVars>
          <dgm:bulletEnabled val="1"/>
        </dgm:presLayoutVars>
      </dgm:prSet>
      <dgm:spPr/>
    </dgm:pt>
    <dgm:pt modelId="{386A6863-727F-4D28-9D96-186CE6DBC792}" type="pres">
      <dgm:prSet presAssocID="{6EEDD6E8-1B56-4DB8-88EE-C12AFBFA8E24}" presName="sibTrans" presStyleLbl="sibTrans2D1" presStyleIdx="0" presStyleCnt="5"/>
      <dgm:spPr/>
    </dgm:pt>
    <dgm:pt modelId="{6ACD9F98-E1D8-422F-A909-14965AC63AD2}" type="pres">
      <dgm:prSet presAssocID="{6EEDD6E8-1B56-4DB8-88EE-C12AFBFA8E24}" presName="connectorText" presStyleLbl="sibTrans2D1" presStyleIdx="0" presStyleCnt="5"/>
      <dgm:spPr/>
    </dgm:pt>
    <dgm:pt modelId="{C3BBAC58-1744-43BC-8BC6-D332583C630F}" type="pres">
      <dgm:prSet presAssocID="{86993F00-7824-40CF-A11E-DF795F48C556}" presName="node" presStyleLbl="node1" presStyleIdx="1" presStyleCnt="6">
        <dgm:presLayoutVars>
          <dgm:bulletEnabled val="1"/>
        </dgm:presLayoutVars>
      </dgm:prSet>
      <dgm:spPr/>
    </dgm:pt>
    <dgm:pt modelId="{2501AB1D-2DC3-4CCE-8960-236832CB4479}" type="pres">
      <dgm:prSet presAssocID="{8AE00FC1-824E-49E4-84B6-EFD2C44CFFF4}" presName="sibTrans" presStyleLbl="sibTrans2D1" presStyleIdx="1" presStyleCnt="5"/>
      <dgm:spPr/>
    </dgm:pt>
    <dgm:pt modelId="{10592D81-613E-401B-A174-487C71826FBA}" type="pres">
      <dgm:prSet presAssocID="{8AE00FC1-824E-49E4-84B6-EFD2C44CFFF4}" presName="connectorText" presStyleLbl="sibTrans2D1" presStyleIdx="1" presStyleCnt="5"/>
      <dgm:spPr/>
    </dgm:pt>
    <dgm:pt modelId="{CD0BDFCA-16E1-4D58-A2D7-26EBE100742C}" type="pres">
      <dgm:prSet presAssocID="{C7532ABF-B90C-49C5-9D9E-2F0735EB04AF}" presName="node" presStyleLbl="node1" presStyleIdx="2" presStyleCnt="6">
        <dgm:presLayoutVars>
          <dgm:bulletEnabled val="1"/>
        </dgm:presLayoutVars>
      </dgm:prSet>
      <dgm:spPr/>
    </dgm:pt>
    <dgm:pt modelId="{61097C1D-9E22-4C09-BB3C-52317EFA3B6D}" type="pres">
      <dgm:prSet presAssocID="{ADD4A675-C08A-4BA0-B8E7-BEAC10B7A959}" presName="sibTrans" presStyleLbl="sibTrans2D1" presStyleIdx="2" presStyleCnt="5"/>
      <dgm:spPr/>
    </dgm:pt>
    <dgm:pt modelId="{2DC20DC3-4E37-4DC8-A216-3424F87FF453}" type="pres">
      <dgm:prSet presAssocID="{ADD4A675-C08A-4BA0-B8E7-BEAC10B7A959}" presName="connectorText" presStyleLbl="sibTrans2D1" presStyleIdx="2" presStyleCnt="5"/>
      <dgm:spPr/>
    </dgm:pt>
    <dgm:pt modelId="{D24933A4-DD48-4852-A07A-A9A7D778EDAE}" type="pres">
      <dgm:prSet presAssocID="{348C7C8B-D82E-48E8-ADBD-02D226091946}" presName="node" presStyleLbl="node1" presStyleIdx="3" presStyleCnt="6">
        <dgm:presLayoutVars>
          <dgm:bulletEnabled val="1"/>
        </dgm:presLayoutVars>
      </dgm:prSet>
      <dgm:spPr/>
    </dgm:pt>
    <dgm:pt modelId="{3D051DA9-F511-40CE-9CA2-A75E255A352B}" type="pres">
      <dgm:prSet presAssocID="{0EB8C394-27BA-4B46-A492-5BDABFD9C61E}" presName="sibTrans" presStyleLbl="sibTrans2D1" presStyleIdx="3" presStyleCnt="5"/>
      <dgm:spPr/>
    </dgm:pt>
    <dgm:pt modelId="{B01BAFFC-B065-4A3B-B462-762E5994F4E4}" type="pres">
      <dgm:prSet presAssocID="{0EB8C394-27BA-4B46-A492-5BDABFD9C61E}" presName="connectorText" presStyleLbl="sibTrans2D1" presStyleIdx="3" presStyleCnt="5"/>
      <dgm:spPr/>
    </dgm:pt>
    <dgm:pt modelId="{3B9D4759-800D-47F4-B9B3-7BEA377DEFC5}" type="pres">
      <dgm:prSet presAssocID="{2728337F-F18C-4AEC-92E1-4831009E06BD}" presName="node" presStyleLbl="node1" presStyleIdx="4" presStyleCnt="6">
        <dgm:presLayoutVars>
          <dgm:bulletEnabled val="1"/>
        </dgm:presLayoutVars>
      </dgm:prSet>
      <dgm:spPr/>
    </dgm:pt>
    <dgm:pt modelId="{5B853F16-208F-45A9-AFA5-0C1EA51691E2}" type="pres">
      <dgm:prSet presAssocID="{C8FA3326-3DD9-4930-A9E6-4DB0848D682B}" presName="sibTrans" presStyleLbl="sibTrans2D1" presStyleIdx="4" presStyleCnt="5"/>
      <dgm:spPr/>
    </dgm:pt>
    <dgm:pt modelId="{FF535D73-6153-47B0-83A8-69431ECD640F}" type="pres">
      <dgm:prSet presAssocID="{C8FA3326-3DD9-4930-A9E6-4DB0848D682B}" presName="connectorText" presStyleLbl="sibTrans2D1" presStyleIdx="4" presStyleCnt="5"/>
      <dgm:spPr/>
    </dgm:pt>
    <dgm:pt modelId="{19926E1B-69F8-491C-B68B-6380EB5B8228}" type="pres">
      <dgm:prSet presAssocID="{7E77E96E-45F2-4D75-AD9A-66833EB61C24}" presName="node" presStyleLbl="node1" presStyleIdx="5" presStyleCnt="6">
        <dgm:presLayoutVars>
          <dgm:bulletEnabled val="1"/>
        </dgm:presLayoutVars>
      </dgm:prSet>
      <dgm:spPr/>
    </dgm:pt>
  </dgm:ptLst>
  <dgm:cxnLst>
    <dgm:cxn modelId="{B1096105-F5E7-4680-B673-AF66C3981CA4}" srcId="{F72C31B1-ED38-45E2-BB55-9B6153366008}" destId="{2728337F-F18C-4AEC-92E1-4831009E06BD}" srcOrd="4" destOrd="0" parTransId="{98E2D55E-9B83-494B-AA03-F03C11553D38}" sibTransId="{C8FA3326-3DD9-4930-A9E6-4DB0848D682B}"/>
    <dgm:cxn modelId="{C41D3107-F151-4478-99C6-6C9A918DA46D}" srcId="{F72C31B1-ED38-45E2-BB55-9B6153366008}" destId="{348C7C8B-D82E-48E8-ADBD-02D226091946}" srcOrd="3" destOrd="0" parTransId="{7F6B4D79-B1C5-4294-B672-0C8193DCF445}" sibTransId="{0EB8C394-27BA-4B46-A492-5BDABFD9C61E}"/>
    <dgm:cxn modelId="{AC5D900D-9F69-4AB8-9110-B4D40D5527CA}" type="presOf" srcId="{EBB36145-8555-4EC1-A4F2-3B8F105A6015}" destId="{D3571183-5364-44A4-BC75-BA7B8182F328}" srcOrd="0" destOrd="0" presId="urn:microsoft.com/office/officeart/2005/8/layout/process5"/>
    <dgm:cxn modelId="{78868F0E-1D7B-40EB-AC01-C007492C3AA8}" srcId="{F72C31B1-ED38-45E2-BB55-9B6153366008}" destId="{7E77E96E-45F2-4D75-AD9A-66833EB61C24}" srcOrd="5" destOrd="0" parTransId="{AB68E8F2-011D-4196-9532-7426EBEEE1E1}" sibTransId="{D3D8356A-E0DC-4BAC-9C74-D9B7536A019B}"/>
    <dgm:cxn modelId="{3C604113-85A3-4BE6-96FD-46E72024A486}" srcId="{F72C31B1-ED38-45E2-BB55-9B6153366008}" destId="{86993F00-7824-40CF-A11E-DF795F48C556}" srcOrd="1" destOrd="0" parTransId="{51F60D83-0E05-4CE5-AD4D-2CE91A4B432E}" sibTransId="{8AE00FC1-824E-49E4-84B6-EFD2C44CFFF4}"/>
    <dgm:cxn modelId="{778FC915-7AEB-404A-97A4-27BD64DEC600}" type="presOf" srcId="{8AE00FC1-824E-49E4-84B6-EFD2C44CFFF4}" destId="{2501AB1D-2DC3-4CCE-8960-236832CB4479}" srcOrd="0" destOrd="0" presId="urn:microsoft.com/office/officeart/2005/8/layout/process5"/>
    <dgm:cxn modelId="{BD9D6D2C-2E9F-4BBD-BF81-1A609F677126}" type="presOf" srcId="{C8FA3326-3DD9-4930-A9E6-4DB0848D682B}" destId="{5B853F16-208F-45A9-AFA5-0C1EA51691E2}" srcOrd="0" destOrd="0" presId="urn:microsoft.com/office/officeart/2005/8/layout/process5"/>
    <dgm:cxn modelId="{CFE99E3D-A41F-4FEE-A33C-4F2807E8DBBA}" type="presOf" srcId="{348C7C8B-D82E-48E8-ADBD-02D226091946}" destId="{D24933A4-DD48-4852-A07A-A9A7D778EDAE}" srcOrd="0" destOrd="0" presId="urn:microsoft.com/office/officeart/2005/8/layout/process5"/>
    <dgm:cxn modelId="{CEDC3C40-E10E-4DBB-8150-34F75ECBF43E}" type="presOf" srcId="{C8FA3326-3DD9-4930-A9E6-4DB0848D682B}" destId="{FF535D73-6153-47B0-83A8-69431ECD640F}" srcOrd="1" destOrd="0" presId="urn:microsoft.com/office/officeart/2005/8/layout/process5"/>
    <dgm:cxn modelId="{9198E240-27EE-4914-A0DA-64A0A59B3903}" type="presOf" srcId="{ADD4A675-C08A-4BA0-B8E7-BEAC10B7A959}" destId="{61097C1D-9E22-4C09-BB3C-52317EFA3B6D}" srcOrd="0" destOrd="0" presId="urn:microsoft.com/office/officeart/2005/8/layout/process5"/>
    <dgm:cxn modelId="{16D4CD65-B50E-481A-97E8-4AF059BBDBBA}" type="presOf" srcId="{F72C31B1-ED38-45E2-BB55-9B6153366008}" destId="{EE4A017F-B322-42F2-A4BE-EFD6DA18EC9E}" srcOrd="0" destOrd="0" presId="urn:microsoft.com/office/officeart/2005/8/layout/process5"/>
    <dgm:cxn modelId="{D22D8558-3EFF-40C9-BC64-A2464A22FBD6}" type="presOf" srcId="{ADD4A675-C08A-4BA0-B8E7-BEAC10B7A959}" destId="{2DC20DC3-4E37-4DC8-A216-3424F87FF453}" srcOrd="1" destOrd="0" presId="urn:microsoft.com/office/officeart/2005/8/layout/process5"/>
    <dgm:cxn modelId="{43149B85-5ECB-4A99-A46F-122A3442C722}" type="presOf" srcId="{8AE00FC1-824E-49E4-84B6-EFD2C44CFFF4}" destId="{10592D81-613E-401B-A174-487C71826FBA}" srcOrd="1" destOrd="0" presId="urn:microsoft.com/office/officeart/2005/8/layout/process5"/>
    <dgm:cxn modelId="{D6E3C890-C53E-43DD-93DC-93AF650D57FF}" type="presOf" srcId="{C7532ABF-B90C-49C5-9D9E-2F0735EB04AF}" destId="{CD0BDFCA-16E1-4D58-A2D7-26EBE100742C}" srcOrd="0" destOrd="0" presId="urn:microsoft.com/office/officeart/2005/8/layout/process5"/>
    <dgm:cxn modelId="{56F1219C-B98B-4190-8260-9D30D1051C17}" srcId="{F72C31B1-ED38-45E2-BB55-9B6153366008}" destId="{C7532ABF-B90C-49C5-9D9E-2F0735EB04AF}" srcOrd="2" destOrd="0" parTransId="{9B98D418-68B1-4A30-8BEC-9CAC11EA452F}" sibTransId="{ADD4A675-C08A-4BA0-B8E7-BEAC10B7A959}"/>
    <dgm:cxn modelId="{3623C59E-2784-4A98-B11A-5E6D36A612C6}" srcId="{F72C31B1-ED38-45E2-BB55-9B6153366008}" destId="{EBB36145-8555-4EC1-A4F2-3B8F105A6015}" srcOrd="0" destOrd="0" parTransId="{62DD43C5-8578-4CEE-B6BA-6FC36C2B1866}" sibTransId="{6EEDD6E8-1B56-4DB8-88EE-C12AFBFA8E24}"/>
    <dgm:cxn modelId="{BE5A66AF-DDA5-4167-9ACB-97FA40210758}" type="presOf" srcId="{7E77E96E-45F2-4D75-AD9A-66833EB61C24}" destId="{19926E1B-69F8-491C-B68B-6380EB5B8228}" srcOrd="0" destOrd="0" presId="urn:microsoft.com/office/officeart/2005/8/layout/process5"/>
    <dgm:cxn modelId="{DA0937B4-B8B2-4307-89D3-2CBC865274EF}" type="presOf" srcId="{0EB8C394-27BA-4B46-A492-5BDABFD9C61E}" destId="{3D051DA9-F511-40CE-9CA2-A75E255A352B}" srcOrd="0" destOrd="0" presId="urn:microsoft.com/office/officeart/2005/8/layout/process5"/>
    <dgm:cxn modelId="{B031EAC2-B9A5-4566-A319-2743FC3DC9DB}" type="presOf" srcId="{2728337F-F18C-4AEC-92E1-4831009E06BD}" destId="{3B9D4759-800D-47F4-B9B3-7BEA377DEFC5}" srcOrd="0" destOrd="0" presId="urn:microsoft.com/office/officeart/2005/8/layout/process5"/>
    <dgm:cxn modelId="{06A4B6D8-9C26-447B-BF9E-F34AC1278621}" type="presOf" srcId="{86993F00-7824-40CF-A11E-DF795F48C556}" destId="{C3BBAC58-1744-43BC-8BC6-D332583C630F}" srcOrd="0" destOrd="0" presId="urn:microsoft.com/office/officeart/2005/8/layout/process5"/>
    <dgm:cxn modelId="{A2814DDB-DE5B-4FF4-A3D2-A029E52D53A0}" type="presOf" srcId="{6EEDD6E8-1B56-4DB8-88EE-C12AFBFA8E24}" destId="{6ACD9F98-E1D8-422F-A909-14965AC63AD2}" srcOrd="1" destOrd="0" presId="urn:microsoft.com/office/officeart/2005/8/layout/process5"/>
    <dgm:cxn modelId="{7B456FE2-2266-4C5C-9D44-CC085363D960}" type="presOf" srcId="{6EEDD6E8-1B56-4DB8-88EE-C12AFBFA8E24}" destId="{386A6863-727F-4D28-9D96-186CE6DBC792}" srcOrd="0" destOrd="0" presId="urn:microsoft.com/office/officeart/2005/8/layout/process5"/>
    <dgm:cxn modelId="{A54F6FFC-5E8C-411E-835F-E5A5B05D12AF}" type="presOf" srcId="{0EB8C394-27BA-4B46-A492-5BDABFD9C61E}" destId="{B01BAFFC-B065-4A3B-B462-762E5994F4E4}" srcOrd="1" destOrd="0" presId="urn:microsoft.com/office/officeart/2005/8/layout/process5"/>
    <dgm:cxn modelId="{3E47C298-0E95-4F66-A720-0D29C9B4AB0D}" type="presParOf" srcId="{EE4A017F-B322-42F2-A4BE-EFD6DA18EC9E}" destId="{D3571183-5364-44A4-BC75-BA7B8182F328}" srcOrd="0" destOrd="0" presId="urn:microsoft.com/office/officeart/2005/8/layout/process5"/>
    <dgm:cxn modelId="{EADF5491-4DA6-479D-A76A-E334C8DF8FF1}" type="presParOf" srcId="{EE4A017F-B322-42F2-A4BE-EFD6DA18EC9E}" destId="{386A6863-727F-4D28-9D96-186CE6DBC792}" srcOrd="1" destOrd="0" presId="urn:microsoft.com/office/officeart/2005/8/layout/process5"/>
    <dgm:cxn modelId="{53498A51-8805-44C7-9A2C-3922DFBFE99A}" type="presParOf" srcId="{386A6863-727F-4D28-9D96-186CE6DBC792}" destId="{6ACD9F98-E1D8-422F-A909-14965AC63AD2}" srcOrd="0" destOrd="0" presId="urn:microsoft.com/office/officeart/2005/8/layout/process5"/>
    <dgm:cxn modelId="{80536FFB-4471-4A7C-99DA-E0008EFF2D70}" type="presParOf" srcId="{EE4A017F-B322-42F2-A4BE-EFD6DA18EC9E}" destId="{C3BBAC58-1744-43BC-8BC6-D332583C630F}" srcOrd="2" destOrd="0" presId="urn:microsoft.com/office/officeart/2005/8/layout/process5"/>
    <dgm:cxn modelId="{CAEDEE74-D473-4D1D-8984-C4196987F6D5}" type="presParOf" srcId="{EE4A017F-B322-42F2-A4BE-EFD6DA18EC9E}" destId="{2501AB1D-2DC3-4CCE-8960-236832CB4479}" srcOrd="3" destOrd="0" presId="urn:microsoft.com/office/officeart/2005/8/layout/process5"/>
    <dgm:cxn modelId="{7E53D6EC-1F88-4255-A28C-FF395EDD31E6}" type="presParOf" srcId="{2501AB1D-2DC3-4CCE-8960-236832CB4479}" destId="{10592D81-613E-401B-A174-487C71826FBA}" srcOrd="0" destOrd="0" presId="urn:microsoft.com/office/officeart/2005/8/layout/process5"/>
    <dgm:cxn modelId="{C609883C-2B73-4655-A6E2-06BC69168485}" type="presParOf" srcId="{EE4A017F-B322-42F2-A4BE-EFD6DA18EC9E}" destId="{CD0BDFCA-16E1-4D58-A2D7-26EBE100742C}" srcOrd="4" destOrd="0" presId="urn:microsoft.com/office/officeart/2005/8/layout/process5"/>
    <dgm:cxn modelId="{C440E3A5-8F34-48BB-8AB6-A20015F29C4D}" type="presParOf" srcId="{EE4A017F-B322-42F2-A4BE-EFD6DA18EC9E}" destId="{61097C1D-9E22-4C09-BB3C-52317EFA3B6D}" srcOrd="5" destOrd="0" presId="urn:microsoft.com/office/officeart/2005/8/layout/process5"/>
    <dgm:cxn modelId="{E33C5821-7666-419B-B36C-A18FE41FDF16}" type="presParOf" srcId="{61097C1D-9E22-4C09-BB3C-52317EFA3B6D}" destId="{2DC20DC3-4E37-4DC8-A216-3424F87FF453}" srcOrd="0" destOrd="0" presId="urn:microsoft.com/office/officeart/2005/8/layout/process5"/>
    <dgm:cxn modelId="{4B7C8CF7-AF31-4489-A73B-7D5AE0950E0C}" type="presParOf" srcId="{EE4A017F-B322-42F2-A4BE-EFD6DA18EC9E}" destId="{D24933A4-DD48-4852-A07A-A9A7D778EDAE}" srcOrd="6" destOrd="0" presId="urn:microsoft.com/office/officeart/2005/8/layout/process5"/>
    <dgm:cxn modelId="{7BD2A8A2-E6FA-4F9F-99B7-75CC83F80BD2}" type="presParOf" srcId="{EE4A017F-B322-42F2-A4BE-EFD6DA18EC9E}" destId="{3D051DA9-F511-40CE-9CA2-A75E255A352B}" srcOrd="7" destOrd="0" presId="urn:microsoft.com/office/officeart/2005/8/layout/process5"/>
    <dgm:cxn modelId="{76D908A2-2EF1-43B8-A223-353C85D4A788}" type="presParOf" srcId="{3D051DA9-F511-40CE-9CA2-A75E255A352B}" destId="{B01BAFFC-B065-4A3B-B462-762E5994F4E4}" srcOrd="0" destOrd="0" presId="urn:microsoft.com/office/officeart/2005/8/layout/process5"/>
    <dgm:cxn modelId="{B7BAEBF3-94B5-43BE-93BA-D6482211F720}" type="presParOf" srcId="{EE4A017F-B322-42F2-A4BE-EFD6DA18EC9E}" destId="{3B9D4759-800D-47F4-B9B3-7BEA377DEFC5}" srcOrd="8" destOrd="0" presId="urn:microsoft.com/office/officeart/2005/8/layout/process5"/>
    <dgm:cxn modelId="{8ACB5286-E91D-4BF4-850F-0B30FEA8CC99}" type="presParOf" srcId="{EE4A017F-B322-42F2-A4BE-EFD6DA18EC9E}" destId="{5B853F16-208F-45A9-AFA5-0C1EA51691E2}" srcOrd="9" destOrd="0" presId="urn:microsoft.com/office/officeart/2005/8/layout/process5"/>
    <dgm:cxn modelId="{2BF6C9F7-3975-4408-8EC6-7DC50C63F4D7}" type="presParOf" srcId="{5B853F16-208F-45A9-AFA5-0C1EA51691E2}" destId="{FF535D73-6153-47B0-83A8-69431ECD640F}" srcOrd="0" destOrd="0" presId="urn:microsoft.com/office/officeart/2005/8/layout/process5"/>
    <dgm:cxn modelId="{54AA9FB3-32B2-45D0-9223-E799596F1132}" type="presParOf" srcId="{EE4A017F-B322-42F2-A4BE-EFD6DA18EC9E}" destId="{19926E1B-69F8-491C-B68B-6380EB5B8228}" srcOrd="1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72C31B1-ED38-45E2-BB55-9B6153366008}" type="doc">
      <dgm:prSet loTypeId="urn:microsoft.com/office/officeart/2005/8/layout/process5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CA"/>
        </a:p>
      </dgm:t>
    </dgm:pt>
    <dgm:pt modelId="{EBB36145-8555-4EC1-A4F2-3B8F105A6015}">
      <dgm:prSet custT="1"/>
      <dgm:spPr/>
      <dgm:t>
        <a:bodyPr/>
        <a:lstStyle/>
        <a:p>
          <a:r>
            <a:rPr lang="en-US" sz="2400"/>
            <a:t>Plan (question, inclusion &amp; exclusion criteria)</a:t>
          </a:r>
          <a:endParaRPr lang="en-CA" sz="2400"/>
        </a:p>
      </dgm:t>
    </dgm:pt>
    <dgm:pt modelId="{62DD43C5-8578-4CEE-B6BA-6FC36C2B1866}" type="parTrans" cxnId="{3623C59E-2784-4A98-B11A-5E6D36A612C6}">
      <dgm:prSet/>
      <dgm:spPr/>
      <dgm:t>
        <a:bodyPr/>
        <a:lstStyle/>
        <a:p>
          <a:endParaRPr lang="en-CA" sz="2400"/>
        </a:p>
      </dgm:t>
    </dgm:pt>
    <dgm:pt modelId="{6EEDD6E8-1B56-4DB8-88EE-C12AFBFA8E24}" type="sibTrans" cxnId="{3623C59E-2784-4A98-B11A-5E6D36A612C6}">
      <dgm:prSet custT="1"/>
      <dgm:spPr/>
      <dgm:t>
        <a:bodyPr/>
        <a:lstStyle/>
        <a:p>
          <a:endParaRPr lang="en-CA" sz="2400"/>
        </a:p>
      </dgm:t>
    </dgm:pt>
    <dgm:pt modelId="{86993F00-7824-40CF-A11E-DF795F48C556}">
      <dgm:prSet custT="1"/>
      <dgm:spPr/>
      <dgm:t>
        <a:bodyPr/>
        <a:lstStyle/>
        <a:p>
          <a:r>
            <a:rPr lang="en-CA" sz="2400"/>
            <a:t>Search multiple resources, compile results</a:t>
          </a:r>
        </a:p>
      </dgm:t>
    </dgm:pt>
    <dgm:pt modelId="{51F60D83-0E05-4CE5-AD4D-2CE91A4B432E}" type="parTrans" cxnId="{3C604113-85A3-4BE6-96FD-46E72024A486}">
      <dgm:prSet/>
      <dgm:spPr/>
      <dgm:t>
        <a:bodyPr/>
        <a:lstStyle/>
        <a:p>
          <a:endParaRPr lang="en-CA" sz="2400"/>
        </a:p>
      </dgm:t>
    </dgm:pt>
    <dgm:pt modelId="{8AE00FC1-824E-49E4-84B6-EFD2C44CFFF4}" type="sibTrans" cxnId="{3C604113-85A3-4BE6-96FD-46E72024A486}">
      <dgm:prSet custT="1"/>
      <dgm:spPr/>
      <dgm:t>
        <a:bodyPr/>
        <a:lstStyle/>
        <a:p>
          <a:endParaRPr lang="en-CA" sz="2400"/>
        </a:p>
      </dgm:t>
    </dgm:pt>
    <dgm:pt modelId="{C7532ABF-B90C-49C5-9D9E-2F0735EB04AF}">
      <dgm:prSet custT="1"/>
      <dgm:spPr/>
      <dgm:t>
        <a:bodyPr/>
        <a:lstStyle/>
        <a:p>
          <a:r>
            <a:rPr lang="en-CA" sz="2400"/>
            <a:t>Select studies (screen results against criteria)</a:t>
          </a:r>
        </a:p>
      </dgm:t>
    </dgm:pt>
    <dgm:pt modelId="{9B98D418-68B1-4A30-8BEC-9CAC11EA452F}" type="parTrans" cxnId="{56F1219C-B98B-4190-8260-9D30D1051C17}">
      <dgm:prSet/>
      <dgm:spPr/>
      <dgm:t>
        <a:bodyPr/>
        <a:lstStyle/>
        <a:p>
          <a:endParaRPr lang="en-CA" sz="2400"/>
        </a:p>
      </dgm:t>
    </dgm:pt>
    <dgm:pt modelId="{ADD4A675-C08A-4BA0-B8E7-BEAC10B7A959}" type="sibTrans" cxnId="{56F1219C-B98B-4190-8260-9D30D1051C17}">
      <dgm:prSet custT="1"/>
      <dgm:spPr/>
      <dgm:t>
        <a:bodyPr/>
        <a:lstStyle/>
        <a:p>
          <a:endParaRPr lang="en-CA" sz="2400"/>
        </a:p>
      </dgm:t>
    </dgm:pt>
    <dgm:pt modelId="{348C7C8B-D82E-48E8-ADBD-02D226091946}">
      <dgm:prSet custT="1"/>
      <dgm:spPr/>
      <dgm:t>
        <a:bodyPr/>
        <a:lstStyle/>
        <a:p>
          <a:r>
            <a:rPr lang="en-CA" sz="2400"/>
            <a:t>Assess study quality (risk of bias, validity of conclusions)</a:t>
          </a:r>
        </a:p>
      </dgm:t>
    </dgm:pt>
    <dgm:pt modelId="{7F6B4D79-B1C5-4294-B672-0C8193DCF445}" type="parTrans" cxnId="{C41D3107-F151-4478-99C6-6C9A918DA46D}">
      <dgm:prSet/>
      <dgm:spPr/>
      <dgm:t>
        <a:bodyPr/>
        <a:lstStyle/>
        <a:p>
          <a:endParaRPr lang="en-CA" sz="2400"/>
        </a:p>
      </dgm:t>
    </dgm:pt>
    <dgm:pt modelId="{0EB8C394-27BA-4B46-A492-5BDABFD9C61E}" type="sibTrans" cxnId="{C41D3107-F151-4478-99C6-6C9A918DA46D}">
      <dgm:prSet custT="1"/>
      <dgm:spPr/>
      <dgm:t>
        <a:bodyPr/>
        <a:lstStyle/>
        <a:p>
          <a:endParaRPr lang="en-CA" sz="2400"/>
        </a:p>
      </dgm:t>
    </dgm:pt>
    <dgm:pt modelId="{2728337F-F18C-4AEC-92E1-4831009E06BD}">
      <dgm:prSet custT="1"/>
      <dgm:spPr/>
      <dgm:t>
        <a:bodyPr/>
        <a:lstStyle/>
        <a:p>
          <a:r>
            <a:rPr lang="en-CA" sz="2400"/>
            <a:t>Extract relevant data from each study</a:t>
          </a:r>
        </a:p>
      </dgm:t>
    </dgm:pt>
    <dgm:pt modelId="{98E2D55E-9B83-494B-AA03-F03C11553D38}" type="parTrans" cxnId="{B1096105-F5E7-4680-B673-AF66C3981CA4}">
      <dgm:prSet/>
      <dgm:spPr/>
      <dgm:t>
        <a:bodyPr/>
        <a:lstStyle/>
        <a:p>
          <a:endParaRPr lang="en-CA" sz="2400"/>
        </a:p>
      </dgm:t>
    </dgm:pt>
    <dgm:pt modelId="{C8FA3326-3DD9-4930-A9E6-4DB0848D682B}" type="sibTrans" cxnId="{B1096105-F5E7-4680-B673-AF66C3981CA4}">
      <dgm:prSet custT="1"/>
      <dgm:spPr/>
      <dgm:t>
        <a:bodyPr/>
        <a:lstStyle/>
        <a:p>
          <a:endParaRPr lang="en-CA" sz="2400"/>
        </a:p>
      </dgm:t>
    </dgm:pt>
    <dgm:pt modelId="{7E77E96E-45F2-4D75-AD9A-66833EB61C24}">
      <dgm:prSet custT="1"/>
      <dgm:spPr/>
      <dgm:t>
        <a:bodyPr/>
        <a:lstStyle/>
        <a:p>
          <a:r>
            <a:rPr lang="en-CA" sz="2400"/>
            <a:t>Analyze and report results</a:t>
          </a:r>
        </a:p>
      </dgm:t>
    </dgm:pt>
    <dgm:pt modelId="{AB68E8F2-011D-4196-9532-7426EBEEE1E1}" type="parTrans" cxnId="{78868F0E-1D7B-40EB-AC01-C007492C3AA8}">
      <dgm:prSet/>
      <dgm:spPr/>
      <dgm:t>
        <a:bodyPr/>
        <a:lstStyle/>
        <a:p>
          <a:endParaRPr lang="en-CA" sz="2400"/>
        </a:p>
      </dgm:t>
    </dgm:pt>
    <dgm:pt modelId="{D3D8356A-E0DC-4BAC-9C74-D9B7536A019B}" type="sibTrans" cxnId="{78868F0E-1D7B-40EB-AC01-C007492C3AA8}">
      <dgm:prSet/>
      <dgm:spPr/>
      <dgm:t>
        <a:bodyPr/>
        <a:lstStyle/>
        <a:p>
          <a:endParaRPr lang="en-CA" sz="2400"/>
        </a:p>
      </dgm:t>
    </dgm:pt>
    <dgm:pt modelId="{EE4A017F-B322-42F2-A4BE-EFD6DA18EC9E}" type="pres">
      <dgm:prSet presAssocID="{F72C31B1-ED38-45E2-BB55-9B6153366008}" presName="diagram" presStyleCnt="0">
        <dgm:presLayoutVars>
          <dgm:dir/>
          <dgm:resizeHandles val="exact"/>
        </dgm:presLayoutVars>
      </dgm:prSet>
      <dgm:spPr/>
    </dgm:pt>
    <dgm:pt modelId="{D3571183-5364-44A4-BC75-BA7B8182F328}" type="pres">
      <dgm:prSet presAssocID="{EBB36145-8555-4EC1-A4F2-3B8F105A6015}" presName="node" presStyleLbl="node1" presStyleIdx="0" presStyleCnt="6">
        <dgm:presLayoutVars>
          <dgm:bulletEnabled val="1"/>
        </dgm:presLayoutVars>
      </dgm:prSet>
      <dgm:spPr/>
    </dgm:pt>
    <dgm:pt modelId="{386A6863-727F-4D28-9D96-186CE6DBC792}" type="pres">
      <dgm:prSet presAssocID="{6EEDD6E8-1B56-4DB8-88EE-C12AFBFA8E24}" presName="sibTrans" presStyleLbl="sibTrans2D1" presStyleIdx="0" presStyleCnt="5"/>
      <dgm:spPr/>
    </dgm:pt>
    <dgm:pt modelId="{6ACD9F98-E1D8-422F-A909-14965AC63AD2}" type="pres">
      <dgm:prSet presAssocID="{6EEDD6E8-1B56-4DB8-88EE-C12AFBFA8E24}" presName="connectorText" presStyleLbl="sibTrans2D1" presStyleIdx="0" presStyleCnt="5"/>
      <dgm:spPr/>
    </dgm:pt>
    <dgm:pt modelId="{C3BBAC58-1744-43BC-8BC6-D332583C630F}" type="pres">
      <dgm:prSet presAssocID="{86993F00-7824-40CF-A11E-DF795F48C556}" presName="node" presStyleLbl="node1" presStyleIdx="1" presStyleCnt="6">
        <dgm:presLayoutVars>
          <dgm:bulletEnabled val="1"/>
        </dgm:presLayoutVars>
      </dgm:prSet>
      <dgm:spPr/>
    </dgm:pt>
    <dgm:pt modelId="{2501AB1D-2DC3-4CCE-8960-236832CB4479}" type="pres">
      <dgm:prSet presAssocID="{8AE00FC1-824E-49E4-84B6-EFD2C44CFFF4}" presName="sibTrans" presStyleLbl="sibTrans2D1" presStyleIdx="1" presStyleCnt="5"/>
      <dgm:spPr/>
    </dgm:pt>
    <dgm:pt modelId="{10592D81-613E-401B-A174-487C71826FBA}" type="pres">
      <dgm:prSet presAssocID="{8AE00FC1-824E-49E4-84B6-EFD2C44CFFF4}" presName="connectorText" presStyleLbl="sibTrans2D1" presStyleIdx="1" presStyleCnt="5"/>
      <dgm:spPr/>
    </dgm:pt>
    <dgm:pt modelId="{CD0BDFCA-16E1-4D58-A2D7-26EBE100742C}" type="pres">
      <dgm:prSet presAssocID="{C7532ABF-B90C-49C5-9D9E-2F0735EB04AF}" presName="node" presStyleLbl="node1" presStyleIdx="2" presStyleCnt="6">
        <dgm:presLayoutVars>
          <dgm:bulletEnabled val="1"/>
        </dgm:presLayoutVars>
      </dgm:prSet>
      <dgm:spPr/>
    </dgm:pt>
    <dgm:pt modelId="{61097C1D-9E22-4C09-BB3C-52317EFA3B6D}" type="pres">
      <dgm:prSet presAssocID="{ADD4A675-C08A-4BA0-B8E7-BEAC10B7A959}" presName="sibTrans" presStyleLbl="sibTrans2D1" presStyleIdx="2" presStyleCnt="5"/>
      <dgm:spPr/>
    </dgm:pt>
    <dgm:pt modelId="{2DC20DC3-4E37-4DC8-A216-3424F87FF453}" type="pres">
      <dgm:prSet presAssocID="{ADD4A675-C08A-4BA0-B8E7-BEAC10B7A959}" presName="connectorText" presStyleLbl="sibTrans2D1" presStyleIdx="2" presStyleCnt="5"/>
      <dgm:spPr/>
    </dgm:pt>
    <dgm:pt modelId="{D24933A4-DD48-4852-A07A-A9A7D778EDAE}" type="pres">
      <dgm:prSet presAssocID="{348C7C8B-D82E-48E8-ADBD-02D226091946}" presName="node" presStyleLbl="node1" presStyleIdx="3" presStyleCnt="6">
        <dgm:presLayoutVars>
          <dgm:bulletEnabled val="1"/>
        </dgm:presLayoutVars>
      </dgm:prSet>
      <dgm:spPr/>
    </dgm:pt>
    <dgm:pt modelId="{3D051DA9-F511-40CE-9CA2-A75E255A352B}" type="pres">
      <dgm:prSet presAssocID="{0EB8C394-27BA-4B46-A492-5BDABFD9C61E}" presName="sibTrans" presStyleLbl="sibTrans2D1" presStyleIdx="3" presStyleCnt="5"/>
      <dgm:spPr/>
    </dgm:pt>
    <dgm:pt modelId="{B01BAFFC-B065-4A3B-B462-762E5994F4E4}" type="pres">
      <dgm:prSet presAssocID="{0EB8C394-27BA-4B46-A492-5BDABFD9C61E}" presName="connectorText" presStyleLbl="sibTrans2D1" presStyleIdx="3" presStyleCnt="5"/>
      <dgm:spPr/>
    </dgm:pt>
    <dgm:pt modelId="{3B9D4759-800D-47F4-B9B3-7BEA377DEFC5}" type="pres">
      <dgm:prSet presAssocID="{2728337F-F18C-4AEC-92E1-4831009E06BD}" presName="node" presStyleLbl="node1" presStyleIdx="4" presStyleCnt="6">
        <dgm:presLayoutVars>
          <dgm:bulletEnabled val="1"/>
        </dgm:presLayoutVars>
      </dgm:prSet>
      <dgm:spPr/>
    </dgm:pt>
    <dgm:pt modelId="{5B853F16-208F-45A9-AFA5-0C1EA51691E2}" type="pres">
      <dgm:prSet presAssocID="{C8FA3326-3DD9-4930-A9E6-4DB0848D682B}" presName="sibTrans" presStyleLbl="sibTrans2D1" presStyleIdx="4" presStyleCnt="5"/>
      <dgm:spPr/>
    </dgm:pt>
    <dgm:pt modelId="{FF535D73-6153-47B0-83A8-69431ECD640F}" type="pres">
      <dgm:prSet presAssocID="{C8FA3326-3DD9-4930-A9E6-4DB0848D682B}" presName="connectorText" presStyleLbl="sibTrans2D1" presStyleIdx="4" presStyleCnt="5"/>
      <dgm:spPr/>
    </dgm:pt>
    <dgm:pt modelId="{19926E1B-69F8-491C-B68B-6380EB5B8228}" type="pres">
      <dgm:prSet presAssocID="{7E77E96E-45F2-4D75-AD9A-66833EB61C24}" presName="node" presStyleLbl="node1" presStyleIdx="5" presStyleCnt="6">
        <dgm:presLayoutVars>
          <dgm:bulletEnabled val="1"/>
        </dgm:presLayoutVars>
      </dgm:prSet>
      <dgm:spPr/>
    </dgm:pt>
  </dgm:ptLst>
  <dgm:cxnLst>
    <dgm:cxn modelId="{B1096105-F5E7-4680-B673-AF66C3981CA4}" srcId="{F72C31B1-ED38-45E2-BB55-9B6153366008}" destId="{2728337F-F18C-4AEC-92E1-4831009E06BD}" srcOrd="4" destOrd="0" parTransId="{98E2D55E-9B83-494B-AA03-F03C11553D38}" sibTransId="{C8FA3326-3DD9-4930-A9E6-4DB0848D682B}"/>
    <dgm:cxn modelId="{C41D3107-F151-4478-99C6-6C9A918DA46D}" srcId="{F72C31B1-ED38-45E2-BB55-9B6153366008}" destId="{348C7C8B-D82E-48E8-ADBD-02D226091946}" srcOrd="3" destOrd="0" parTransId="{7F6B4D79-B1C5-4294-B672-0C8193DCF445}" sibTransId="{0EB8C394-27BA-4B46-A492-5BDABFD9C61E}"/>
    <dgm:cxn modelId="{AC5D900D-9F69-4AB8-9110-B4D40D5527CA}" type="presOf" srcId="{EBB36145-8555-4EC1-A4F2-3B8F105A6015}" destId="{D3571183-5364-44A4-BC75-BA7B8182F328}" srcOrd="0" destOrd="0" presId="urn:microsoft.com/office/officeart/2005/8/layout/process5"/>
    <dgm:cxn modelId="{78868F0E-1D7B-40EB-AC01-C007492C3AA8}" srcId="{F72C31B1-ED38-45E2-BB55-9B6153366008}" destId="{7E77E96E-45F2-4D75-AD9A-66833EB61C24}" srcOrd="5" destOrd="0" parTransId="{AB68E8F2-011D-4196-9532-7426EBEEE1E1}" sibTransId="{D3D8356A-E0DC-4BAC-9C74-D9B7536A019B}"/>
    <dgm:cxn modelId="{3C604113-85A3-4BE6-96FD-46E72024A486}" srcId="{F72C31B1-ED38-45E2-BB55-9B6153366008}" destId="{86993F00-7824-40CF-A11E-DF795F48C556}" srcOrd="1" destOrd="0" parTransId="{51F60D83-0E05-4CE5-AD4D-2CE91A4B432E}" sibTransId="{8AE00FC1-824E-49E4-84B6-EFD2C44CFFF4}"/>
    <dgm:cxn modelId="{778FC915-7AEB-404A-97A4-27BD64DEC600}" type="presOf" srcId="{8AE00FC1-824E-49E4-84B6-EFD2C44CFFF4}" destId="{2501AB1D-2DC3-4CCE-8960-236832CB4479}" srcOrd="0" destOrd="0" presId="urn:microsoft.com/office/officeart/2005/8/layout/process5"/>
    <dgm:cxn modelId="{BD9D6D2C-2E9F-4BBD-BF81-1A609F677126}" type="presOf" srcId="{C8FA3326-3DD9-4930-A9E6-4DB0848D682B}" destId="{5B853F16-208F-45A9-AFA5-0C1EA51691E2}" srcOrd="0" destOrd="0" presId="urn:microsoft.com/office/officeart/2005/8/layout/process5"/>
    <dgm:cxn modelId="{CFE99E3D-A41F-4FEE-A33C-4F2807E8DBBA}" type="presOf" srcId="{348C7C8B-D82E-48E8-ADBD-02D226091946}" destId="{D24933A4-DD48-4852-A07A-A9A7D778EDAE}" srcOrd="0" destOrd="0" presId="urn:microsoft.com/office/officeart/2005/8/layout/process5"/>
    <dgm:cxn modelId="{CEDC3C40-E10E-4DBB-8150-34F75ECBF43E}" type="presOf" srcId="{C8FA3326-3DD9-4930-A9E6-4DB0848D682B}" destId="{FF535D73-6153-47B0-83A8-69431ECD640F}" srcOrd="1" destOrd="0" presId="urn:microsoft.com/office/officeart/2005/8/layout/process5"/>
    <dgm:cxn modelId="{9198E240-27EE-4914-A0DA-64A0A59B3903}" type="presOf" srcId="{ADD4A675-C08A-4BA0-B8E7-BEAC10B7A959}" destId="{61097C1D-9E22-4C09-BB3C-52317EFA3B6D}" srcOrd="0" destOrd="0" presId="urn:microsoft.com/office/officeart/2005/8/layout/process5"/>
    <dgm:cxn modelId="{16D4CD65-B50E-481A-97E8-4AF059BBDBBA}" type="presOf" srcId="{F72C31B1-ED38-45E2-BB55-9B6153366008}" destId="{EE4A017F-B322-42F2-A4BE-EFD6DA18EC9E}" srcOrd="0" destOrd="0" presId="urn:microsoft.com/office/officeart/2005/8/layout/process5"/>
    <dgm:cxn modelId="{D22D8558-3EFF-40C9-BC64-A2464A22FBD6}" type="presOf" srcId="{ADD4A675-C08A-4BA0-B8E7-BEAC10B7A959}" destId="{2DC20DC3-4E37-4DC8-A216-3424F87FF453}" srcOrd="1" destOrd="0" presId="urn:microsoft.com/office/officeart/2005/8/layout/process5"/>
    <dgm:cxn modelId="{43149B85-5ECB-4A99-A46F-122A3442C722}" type="presOf" srcId="{8AE00FC1-824E-49E4-84B6-EFD2C44CFFF4}" destId="{10592D81-613E-401B-A174-487C71826FBA}" srcOrd="1" destOrd="0" presId="urn:microsoft.com/office/officeart/2005/8/layout/process5"/>
    <dgm:cxn modelId="{D6E3C890-C53E-43DD-93DC-93AF650D57FF}" type="presOf" srcId="{C7532ABF-B90C-49C5-9D9E-2F0735EB04AF}" destId="{CD0BDFCA-16E1-4D58-A2D7-26EBE100742C}" srcOrd="0" destOrd="0" presId="urn:microsoft.com/office/officeart/2005/8/layout/process5"/>
    <dgm:cxn modelId="{56F1219C-B98B-4190-8260-9D30D1051C17}" srcId="{F72C31B1-ED38-45E2-BB55-9B6153366008}" destId="{C7532ABF-B90C-49C5-9D9E-2F0735EB04AF}" srcOrd="2" destOrd="0" parTransId="{9B98D418-68B1-4A30-8BEC-9CAC11EA452F}" sibTransId="{ADD4A675-C08A-4BA0-B8E7-BEAC10B7A959}"/>
    <dgm:cxn modelId="{3623C59E-2784-4A98-B11A-5E6D36A612C6}" srcId="{F72C31B1-ED38-45E2-BB55-9B6153366008}" destId="{EBB36145-8555-4EC1-A4F2-3B8F105A6015}" srcOrd="0" destOrd="0" parTransId="{62DD43C5-8578-4CEE-B6BA-6FC36C2B1866}" sibTransId="{6EEDD6E8-1B56-4DB8-88EE-C12AFBFA8E24}"/>
    <dgm:cxn modelId="{BE5A66AF-DDA5-4167-9ACB-97FA40210758}" type="presOf" srcId="{7E77E96E-45F2-4D75-AD9A-66833EB61C24}" destId="{19926E1B-69F8-491C-B68B-6380EB5B8228}" srcOrd="0" destOrd="0" presId="urn:microsoft.com/office/officeart/2005/8/layout/process5"/>
    <dgm:cxn modelId="{DA0937B4-B8B2-4307-89D3-2CBC865274EF}" type="presOf" srcId="{0EB8C394-27BA-4B46-A492-5BDABFD9C61E}" destId="{3D051DA9-F511-40CE-9CA2-A75E255A352B}" srcOrd="0" destOrd="0" presId="urn:microsoft.com/office/officeart/2005/8/layout/process5"/>
    <dgm:cxn modelId="{B031EAC2-B9A5-4566-A319-2743FC3DC9DB}" type="presOf" srcId="{2728337F-F18C-4AEC-92E1-4831009E06BD}" destId="{3B9D4759-800D-47F4-B9B3-7BEA377DEFC5}" srcOrd="0" destOrd="0" presId="urn:microsoft.com/office/officeart/2005/8/layout/process5"/>
    <dgm:cxn modelId="{06A4B6D8-9C26-447B-BF9E-F34AC1278621}" type="presOf" srcId="{86993F00-7824-40CF-A11E-DF795F48C556}" destId="{C3BBAC58-1744-43BC-8BC6-D332583C630F}" srcOrd="0" destOrd="0" presId="urn:microsoft.com/office/officeart/2005/8/layout/process5"/>
    <dgm:cxn modelId="{A2814DDB-DE5B-4FF4-A3D2-A029E52D53A0}" type="presOf" srcId="{6EEDD6E8-1B56-4DB8-88EE-C12AFBFA8E24}" destId="{6ACD9F98-E1D8-422F-A909-14965AC63AD2}" srcOrd="1" destOrd="0" presId="urn:microsoft.com/office/officeart/2005/8/layout/process5"/>
    <dgm:cxn modelId="{7B456FE2-2266-4C5C-9D44-CC085363D960}" type="presOf" srcId="{6EEDD6E8-1B56-4DB8-88EE-C12AFBFA8E24}" destId="{386A6863-727F-4D28-9D96-186CE6DBC792}" srcOrd="0" destOrd="0" presId="urn:microsoft.com/office/officeart/2005/8/layout/process5"/>
    <dgm:cxn modelId="{A54F6FFC-5E8C-411E-835F-E5A5B05D12AF}" type="presOf" srcId="{0EB8C394-27BA-4B46-A492-5BDABFD9C61E}" destId="{B01BAFFC-B065-4A3B-B462-762E5994F4E4}" srcOrd="1" destOrd="0" presId="urn:microsoft.com/office/officeart/2005/8/layout/process5"/>
    <dgm:cxn modelId="{3E47C298-0E95-4F66-A720-0D29C9B4AB0D}" type="presParOf" srcId="{EE4A017F-B322-42F2-A4BE-EFD6DA18EC9E}" destId="{D3571183-5364-44A4-BC75-BA7B8182F328}" srcOrd="0" destOrd="0" presId="urn:microsoft.com/office/officeart/2005/8/layout/process5"/>
    <dgm:cxn modelId="{EADF5491-4DA6-479D-A76A-E334C8DF8FF1}" type="presParOf" srcId="{EE4A017F-B322-42F2-A4BE-EFD6DA18EC9E}" destId="{386A6863-727F-4D28-9D96-186CE6DBC792}" srcOrd="1" destOrd="0" presId="urn:microsoft.com/office/officeart/2005/8/layout/process5"/>
    <dgm:cxn modelId="{53498A51-8805-44C7-9A2C-3922DFBFE99A}" type="presParOf" srcId="{386A6863-727F-4D28-9D96-186CE6DBC792}" destId="{6ACD9F98-E1D8-422F-A909-14965AC63AD2}" srcOrd="0" destOrd="0" presId="urn:microsoft.com/office/officeart/2005/8/layout/process5"/>
    <dgm:cxn modelId="{80536FFB-4471-4A7C-99DA-E0008EFF2D70}" type="presParOf" srcId="{EE4A017F-B322-42F2-A4BE-EFD6DA18EC9E}" destId="{C3BBAC58-1744-43BC-8BC6-D332583C630F}" srcOrd="2" destOrd="0" presId="urn:microsoft.com/office/officeart/2005/8/layout/process5"/>
    <dgm:cxn modelId="{CAEDEE74-D473-4D1D-8984-C4196987F6D5}" type="presParOf" srcId="{EE4A017F-B322-42F2-A4BE-EFD6DA18EC9E}" destId="{2501AB1D-2DC3-4CCE-8960-236832CB4479}" srcOrd="3" destOrd="0" presId="urn:microsoft.com/office/officeart/2005/8/layout/process5"/>
    <dgm:cxn modelId="{7E53D6EC-1F88-4255-A28C-FF395EDD31E6}" type="presParOf" srcId="{2501AB1D-2DC3-4CCE-8960-236832CB4479}" destId="{10592D81-613E-401B-A174-487C71826FBA}" srcOrd="0" destOrd="0" presId="urn:microsoft.com/office/officeart/2005/8/layout/process5"/>
    <dgm:cxn modelId="{C609883C-2B73-4655-A6E2-06BC69168485}" type="presParOf" srcId="{EE4A017F-B322-42F2-A4BE-EFD6DA18EC9E}" destId="{CD0BDFCA-16E1-4D58-A2D7-26EBE100742C}" srcOrd="4" destOrd="0" presId="urn:microsoft.com/office/officeart/2005/8/layout/process5"/>
    <dgm:cxn modelId="{C440E3A5-8F34-48BB-8AB6-A20015F29C4D}" type="presParOf" srcId="{EE4A017F-B322-42F2-A4BE-EFD6DA18EC9E}" destId="{61097C1D-9E22-4C09-BB3C-52317EFA3B6D}" srcOrd="5" destOrd="0" presId="urn:microsoft.com/office/officeart/2005/8/layout/process5"/>
    <dgm:cxn modelId="{E33C5821-7666-419B-B36C-A18FE41FDF16}" type="presParOf" srcId="{61097C1D-9E22-4C09-BB3C-52317EFA3B6D}" destId="{2DC20DC3-4E37-4DC8-A216-3424F87FF453}" srcOrd="0" destOrd="0" presId="urn:microsoft.com/office/officeart/2005/8/layout/process5"/>
    <dgm:cxn modelId="{4B7C8CF7-AF31-4489-A73B-7D5AE0950E0C}" type="presParOf" srcId="{EE4A017F-B322-42F2-A4BE-EFD6DA18EC9E}" destId="{D24933A4-DD48-4852-A07A-A9A7D778EDAE}" srcOrd="6" destOrd="0" presId="urn:microsoft.com/office/officeart/2005/8/layout/process5"/>
    <dgm:cxn modelId="{7BD2A8A2-E6FA-4F9F-99B7-75CC83F80BD2}" type="presParOf" srcId="{EE4A017F-B322-42F2-A4BE-EFD6DA18EC9E}" destId="{3D051DA9-F511-40CE-9CA2-A75E255A352B}" srcOrd="7" destOrd="0" presId="urn:microsoft.com/office/officeart/2005/8/layout/process5"/>
    <dgm:cxn modelId="{76D908A2-2EF1-43B8-A223-353C85D4A788}" type="presParOf" srcId="{3D051DA9-F511-40CE-9CA2-A75E255A352B}" destId="{B01BAFFC-B065-4A3B-B462-762E5994F4E4}" srcOrd="0" destOrd="0" presId="urn:microsoft.com/office/officeart/2005/8/layout/process5"/>
    <dgm:cxn modelId="{B7BAEBF3-94B5-43BE-93BA-D6482211F720}" type="presParOf" srcId="{EE4A017F-B322-42F2-A4BE-EFD6DA18EC9E}" destId="{3B9D4759-800D-47F4-B9B3-7BEA377DEFC5}" srcOrd="8" destOrd="0" presId="urn:microsoft.com/office/officeart/2005/8/layout/process5"/>
    <dgm:cxn modelId="{8ACB5286-E91D-4BF4-850F-0B30FEA8CC99}" type="presParOf" srcId="{EE4A017F-B322-42F2-A4BE-EFD6DA18EC9E}" destId="{5B853F16-208F-45A9-AFA5-0C1EA51691E2}" srcOrd="9" destOrd="0" presId="urn:microsoft.com/office/officeart/2005/8/layout/process5"/>
    <dgm:cxn modelId="{2BF6C9F7-3975-4408-8EC6-7DC50C63F4D7}" type="presParOf" srcId="{5B853F16-208F-45A9-AFA5-0C1EA51691E2}" destId="{FF535D73-6153-47B0-83A8-69431ECD640F}" srcOrd="0" destOrd="0" presId="urn:microsoft.com/office/officeart/2005/8/layout/process5"/>
    <dgm:cxn modelId="{54AA9FB3-32B2-45D0-9223-E799596F1132}" type="presParOf" srcId="{EE4A017F-B322-42F2-A4BE-EFD6DA18EC9E}" destId="{19926E1B-69F8-491C-B68B-6380EB5B8228}" srcOrd="1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571183-5364-44A4-BC75-BA7B8182F328}">
      <dsp:nvSpPr>
        <dsp:cNvPr id="0" name=""/>
        <dsp:cNvSpPr/>
      </dsp:nvSpPr>
      <dsp:spPr>
        <a:xfrm>
          <a:off x="9242" y="56815"/>
          <a:ext cx="2762398" cy="165743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Plan (question, inclusion &amp; exclusion criteria)</a:t>
          </a:r>
          <a:endParaRPr lang="en-CA" sz="2400" kern="1200"/>
        </a:p>
      </dsp:txBody>
      <dsp:txXfrm>
        <a:off x="57787" y="105360"/>
        <a:ext cx="2665308" cy="1560349"/>
      </dsp:txXfrm>
    </dsp:sp>
    <dsp:sp modelId="{386A6863-727F-4D28-9D96-186CE6DBC792}">
      <dsp:nvSpPr>
        <dsp:cNvPr id="0" name=""/>
        <dsp:cNvSpPr/>
      </dsp:nvSpPr>
      <dsp:spPr>
        <a:xfrm>
          <a:off x="3014732" y="542998"/>
          <a:ext cx="585628" cy="68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2400" kern="1200"/>
        </a:p>
      </dsp:txBody>
      <dsp:txXfrm>
        <a:off x="3014732" y="680013"/>
        <a:ext cx="409940" cy="411044"/>
      </dsp:txXfrm>
    </dsp:sp>
    <dsp:sp modelId="{C3BBAC58-1744-43BC-8BC6-D332583C630F}">
      <dsp:nvSpPr>
        <dsp:cNvPr id="0" name=""/>
        <dsp:cNvSpPr/>
      </dsp:nvSpPr>
      <dsp:spPr>
        <a:xfrm>
          <a:off x="3876600" y="56815"/>
          <a:ext cx="2762398" cy="1657439"/>
        </a:xfrm>
        <a:prstGeom prst="roundRect">
          <a:avLst>
            <a:gd name="adj" fmla="val 10000"/>
          </a:avLst>
        </a:prstGeom>
        <a:solidFill>
          <a:schemeClr val="accent4">
            <a:hueOff val="1091091"/>
            <a:satOff val="4735"/>
            <a:lumOff val="635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400" kern="1200"/>
            <a:t>Search multiple resources, compile results</a:t>
          </a:r>
        </a:p>
      </dsp:txBody>
      <dsp:txXfrm>
        <a:off x="3925145" y="105360"/>
        <a:ext cx="2665308" cy="1560349"/>
      </dsp:txXfrm>
    </dsp:sp>
    <dsp:sp modelId="{2501AB1D-2DC3-4CCE-8960-236832CB4479}">
      <dsp:nvSpPr>
        <dsp:cNvPr id="0" name=""/>
        <dsp:cNvSpPr/>
      </dsp:nvSpPr>
      <dsp:spPr>
        <a:xfrm>
          <a:off x="6882090" y="542998"/>
          <a:ext cx="585628" cy="68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1363863"/>
            <a:satOff val="5919"/>
            <a:lumOff val="794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2400" kern="1200"/>
        </a:p>
      </dsp:txBody>
      <dsp:txXfrm>
        <a:off x="6882090" y="680013"/>
        <a:ext cx="409940" cy="411044"/>
      </dsp:txXfrm>
    </dsp:sp>
    <dsp:sp modelId="{CD0BDFCA-16E1-4D58-A2D7-26EBE100742C}">
      <dsp:nvSpPr>
        <dsp:cNvPr id="0" name=""/>
        <dsp:cNvSpPr/>
      </dsp:nvSpPr>
      <dsp:spPr>
        <a:xfrm>
          <a:off x="7743958" y="56815"/>
          <a:ext cx="2762398" cy="1657439"/>
        </a:xfrm>
        <a:prstGeom prst="roundRect">
          <a:avLst>
            <a:gd name="adj" fmla="val 10000"/>
          </a:avLst>
        </a:prstGeom>
        <a:solidFill>
          <a:schemeClr val="accent4">
            <a:hueOff val="2182181"/>
            <a:satOff val="9471"/>
            <a:lumOff val="1270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400" kern="1200"/>
            <a:t>Select studies (screen results against criteria)</a:t>
          </a:r>
        </a:p>
      </dsp:txBody>
      <dsp:txXfrm>
        <a:off x="7792503" y="105360"/>
        <a:ext cx="2665308" cy="1560349"/>
      </dsp:txXfrm>
    </dsp:sp>
    <dsp:sp modelId="{61097C1D-9E22-4C09-BB3C-52317EFA3B6D}">
      <dsp:nvSpPr>
        <dsp:cNvPr id="0" name=""/>
        <dsp:cNvSpPr/>
      </dsp:nvSpPr>
      <dsp:spPr>
        <a:xfrm rot="5400000">
          <a:off x="8832344" y="1907623"/>
          <a:ext cx="585628" cy="68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2727727"/>
            <a:satOff val="11839"/>
            <a:lumOff val="1588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2400" kern="1200"/>
        </a:p>
      </dsp:txBody>
      <dsp:txXfrm rot="-5400000">
        <a:off x="8919636" y="1957346"/>
        <a:ext cx="411044" cy="409940"/>
      </dsp:txXfrm>
    </dsp:sp>
    <dsp:sp modelId="{D24933A4-DD48-4852-A07A-A9A7D778EDAE}">
      <dsp:nvSpPr>
        <dsp:cNvPr id="0" name=""/>
        <dsp:cNvSpPr/>
      </dsp:nvSpPr>
      <dsp:spPr>
        <a:xfrm>
          <a:off x="7743958" y="2819214"/>
          <a:ext cx="2762398" cy="1657439"/>
        </a:xfrm>
        <a:prstGeom prst="roundRect">
          <a:avLst>
            <a:gd name="adj" fmla="val 10000"/>
          </a:avLst>
        </a:prstGeom>
        <a:solidFill>
          <a:schemeClr val="accent4">
            <a:hueOff val="3273272"/>
            <a:satOff val="14206"/>
            <a:lumOff val="1905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400" kern="1200"/>
            <a:t>Assess study quality (risk of bias, validity of conclusions)</a:t>
          </a:r>
        </a:p>
      </dsp:txBody>
      <dsp:txXfrm>
        <a:off x="7792503" y="2867759"/>
        <a:ext cx="2665308" cy="1560349"/>
      </dsp:txXfrm>
    </dsp:sp>
    <dsp:sp modelId="{3D051DA9-F511-40CE-9CA2-A75E255A352B}">
      <dsp:nvSpPr>
        <dsp:cNvPr id="0" name=""/>
        <dsp:cNvSpPr/>
      </dsp:nvSpPr>
      <dsp:spPr>
        <a:xfrm rot="10800000">
          <a:off x="6915239" y="3305396"/>
          <a:ext cx="585628" cy="68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4091590"/>
            <a:satOff val="17758"/>
            <a:lumOff val="2382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2400" kern="1200"/>
        </a:p>
      </dsp:txBody>
      <dsp:txXfrm rot="10800000">
        <a:off x="7090927" y="3442411"/>
        <a:ext cx="409940" cy="411044"/>
      </dsp:txXfrm>
    </dsp:sp>
    <dsp:sp modelId="{3B9D4759-800D-47F4-B9B3-7BEA377DEFC5}">
      <dsp:nvSpPr>
        <dsp:cNvPr id="0" name=""/>
        <dsp:cNvSpPr/>
      </dsp:nvSpPr>
      <dsp:spPr>
        <a:xfrm>
          <a:off x="3876600" y="2819214"/>
          <a:ext cx="2762398" cy="1657439"/>
        </a:xfrm>
        <a:prstGeom prst="roundRect">
          <a:avLst>
            <a:gd name="adj" fmla="val 10000"/>
          </a:avLst>
        </a:prstGeom>
        <a:solidFill>
          <a:schemeClr val="accent4">
            <a:hueOff val="4364363"/>
            <a:satOff val="18942"/>
            <a:lumOff val="2541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400" kern="1200"/>
            <a:t>Extract relevant data from each study</a:t>
          </a:r>
        </a:p>
      </dsp:txBody>
      <dsp:txXfrm>
        <a:off x="3925145" y="2867759"/>
        <a:ext cx="2665308" cy="1560349"/>
      </dsp:txXfrm>
    </dsp:sp>
    <dsp:sp modelId="{5B853F16-208F-45A9-AFA5-0C1EA51691E2}">
      <dsp:nvSpPr>
        <dsp:cNvPr id="0" name=""/>
        <dsp:cNvSpPr/>
      </dsp:nvSpPr>
      <dsp:spPr>
        <a:xfrm rot="10800000">
          <a:off x="3047880" y="3305396"/>
          <a:ext cx="585628" cy="68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5455453"/>
            <a:satOff val="23677"/>
            <a:lumOff val="3176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2400" kern="1200"/>
        </a:p>
      </dsp:txBody>
      <dsp:txXfrm rot="10800000">
        <a:off x="3223568" y="3442411"/>
        <a:ext cx="409940" cy="411044"/>
      </dsp:txXfrm>
    </dsp:sp>
    <dsp:sp modelId="{19926E1B-69F8-491C-B68B-6380EB5B8228}">
      <dsp:nvSpPr>
        <dsp:cNvPr id="0" name=""/>
        <dsp:cNvSpPr/>
      </dsp:nvSpPr>
      <dsp:spPr>
        <a:xfrm>
          <a:off x="9242" y="2819214"/>
          <a:ext cx="2762398" cy="1657439"/>
        </a:xfrm>
        <a:prstGeom prst="roundRect">
          <a:avLst>
            <a:gd name="adj" fmla="val 10000"/>
          </a:avLst>
        </a:prstGeom>
        <a:solidFill>
          <a:schemeClr val="accent4">
            <a:hueOff val="5455453"/>
            <a:satOff val="23677"/>
            <a:lumOff val="3176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400" kern="1200"/>
            <a:t>Analyze and report results</a:t>
          </a:r>
        </a:p>
      </dsp:txBody>
      <dsp:txXfrm>
        <a:off x="57787" y="2867759"/>
        <a:ext cx="2665308" cy="15603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571183-5364-44A4-BC75-BA7B8182F328}">
      <dsp:nvSpPr>
        <dsp:cNvPr id="0" name=""/>
        <dsp:cNvSpPr/>
      </dsp:nvSpPr>
      <dsp:spPr>
        <a:xfrm>
          <a:off x="9242" y="56815"/>
          <a:ext cx="2762398" cy="165743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Plan (question, inclusion &amp; exclusion criteria)</a:t>
          </a:r>
          <a:endParaRPr lang="en-CA" sz="2400" kern="1200"/>
        </a:p>
      </dsp:txBody>
      <dsp:txXfrm>
        <a:off x="57787" y="105360"/>
        <a:ext cx="2665308" cy="1560349"/>
      </dsp:txXfrm>
    </dsp:sp>
    <dsp:sp modelId="{386A6863-727F-4D28-9D96-186CE6DBC792}">
      <dsp:nvSpPr>
        <dsp:cNvPr id="0" name=""/>
        <dsp:cNvSpPr/>
      </dsp:nvSpPr>
      <dsp:spPr>
        <a:xfrm>
          <a:off x="3014732" y="542998"/>
          <a:ext cx="585628" cy="68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2400" kern="1200"/>
        </a:p>
      </dsp:txBody>
      <dsp:txXfrm>
        <a:off x="3014732" y="680013"/>
        <a:ext cx="409940" cy="411044"/>
      </dsp:txXfrm>
    </dsp:sp>
    <dsp:sp modelId="{C3BBAC58-1744-43BC-8BC6-D332583C630F}">
      <dsp:nvSpPr>
        <dsp:cNvPr id="0" name=""/>
        <dsp:cNvSpPr/>
      </dsp:nvSpPr>
      <dsp:spPr>
        <a:xfrm>
          <a:off x="3876600" y="56815"/>
          <a:ext cx="2762398" cy="1657439"/>
        </a:xfrm>
        <a:prstGeom prst="roundRect">
          <a:avLst>
            <a:gd name="adj" fmla="val 10000"/>
          </a:avLst>
        </a:prstGeom>
        <a:solidFill>
          <a:schemeClr val="accent4">
            <a:hueOff val="1091091"/>
            <a:satOff val="4735"/>
            <a:lumOff val="635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400" kern="1200"/>
            <a:t>Search multiple resources, compile results</a:t>
          </a:r>
        </a:p>
      </dsp:txBody>
      <dsp:txXfrm>
        <a:off x="3925145" y="105360"/>
        <a:ext cx="2665308" cy="1560349"/>
      </dsp:txXfrm>
    </dsp:sp>
    <dsp:sp modelId="{2501AB1D-2DC3-4CCE-8960-236832CB4479}">
      <dsp:nvSpPr>
        <dsp:cNvPr id="0" name=""/>
        <dsp:cNvSpPr/>
      </dsp:nvSpPr>
      <dsp:spPr>
        <a:xfrm>
          <a:off x="6882090" y="542998"/>
          <a:ext cx="585628" cy="68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1363863"/>
            <a:satOff val="5919"/>
            <a:lumOff val="794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2400" kern="1200"/>
        </a:p>
      </dsp:txBody>
      <dsp:txXfrm>
        <a:off x="6882090" y="680013"/>
        <a:ext cx="409940" cy="411044"/>
      </dsp:txXfrm>
    </dsp:sp>
    <dsp:sp modelId="{CD0BDFCA-16E1-4D58-A2D7-26EBE100742C}">
      <dsp:nvSpPr>
        <dsp:cNvPr id="0" name=""/>
        <dsp:cNvSpPr/>
      </dsp:nvSpPr>
      <dsp:spPr>
        <a:xfrm>
          <a:off x="7743958" y="56815"/>
          <a:ext cx="2762398" cy="1657439"/>
        </a:xfrm>
        <a:prstGeom prst="roundRect">
          <a:avLst>
            <a:gd name="adj" fmla="val 10000"/>
          </a:avLst>
        </a:prstGeom>
        <a:solidFill>
          <a:schemeClr val="accent4">
            <a:hueOff val="2182181"/>
            <a:satOff val="9471"/>
            <a:lumOff val="1270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400" kern="1200"/>
            <a:t>Select studies (screen results against criteria)</a:t>
          </a:r>
        </a:p>
      </dsp:txBody>
      <dsp:txXfrm>
        <a:off x="7792503" y="105360"/>
        <a:ext cx="2665308" cy="1560349"/>
      </dsp:txXfrm>
    </dsp:sp>
    <dsp:sp modelId="{61097C1D-9E22-4C09-BB3C-52317EFA3B6D}">
      <dsp:nvSpPr>
        <dsp:cNvPr id="0" name=""/>
        <dsp:cNvSpPr/>
      </dsp:nvSpPr>
      <dsp:spPr>
        <a:xfrm rot="5400000">
          <a:off x="8832344" y="1907623"/>
          <a:ext cx="585628" cy="68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2727727"/>
            <a:satOff val="11839"/>
            <a:lumOff val="1588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2400" kern="1200"/>
        </a:p>
      </dsp:txBody>
      <dsp:txXfrm rot="-5400000">
        <a:off x="8919636" y="1957346"/>
        <a:ext cx="411044" cy="409940"/>
      </dsp:txXfrm>
    </dsp:sp>
    <dsp:sp modelId="{D24933A4-DD48-4852-A07A-A9A7D778EDAE}">
      <dsp:nvSpPr>
        <dsp:cNvPr id="0" name=""/>
        <dsp:cNvSpPr/>
      </dsp:nvSpPr>
      <dsp:spPr>
        <a:xfrm>
          <a:off x="7743958" y="2819214"/>
          <a:ext cx="2762398" cy="1657439"/>
        </a:xfrm>
        <a:prstGeom prst="roundRect">
          <a:avLst>
            <a:gd name="adj" fmla="val 10000"/>
          </a:avLst>
        </a:prstGeom>
        <a:solidFill>
          <a:schemeClr val="accent4">
            <a:hueOff val="3273272"/>
            <a:satOff val="14206"/>
            <a:lumOff val="1905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400" kern="1200"/>
            <a:t>Assess study quality (risk of bias, validity of conclusions)</a:t>
          </a:r>
        </a:p>
      </dsp:txBody>
      <dsp:txXfrm>
        <a:off x="7792503" y="2867759"/>
        <a:ext cx="2665308" cy="1560349"/>
      </dsp:txXfrm>
    </dsp:sp>
    <dsp:sp modelId="{3D051DA9-F511-40CE-9CA2-A75E255A352B}">
      <dsp:nvSpPr>
        <dsp:cNvPr id="0" name=""/>
        <dsp:cNvSpPr/>
      </dsp:nvSpPr>
      <dsp:spPr>
        <a:xfrm rot="10800000">
          <a:off x="6915239" y="3305396"/>
          <a:ext cx="585628" cy="68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4091590"/>
            <a:satOff val="17758"/>
            <a:lumOff val="2382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2400" kern="1200"/>
        </a:p>
      </dsp:txBody>
      <dsp:txXfrm rot="10800000">
        <a:off x="7090927" y="3442411"/>
        <a:ext cx="409940" cy="411044"/>
      </dsp:txXfrm>
    </dsp:sp>
    <dsp:sp modelId="{3B9D4759-800D-47F4-B9B3-7BEA377DEFC5}">
      <dsp:nvSpPr>
        <dsp:cNvPr id="0" name=""/>
        <dsp:cNvSpPr/>
      </dsp:nvSpPr>
      <dsp:spPr>
        <a:xfrm>
          <a:off x="3876600" y="2819214"/>
          <a:ext cx="2762398" cy="1657439"/>
        </a:xfrm>
        <a:prstGeom prst="roundRect">
          <a:avLst>
            <a:gd name="adj" fmla="val 10000"/>
          </a:avLst>
        </a:prstGeom>
        <a:solidFill>
          <a:schemeClr val="accent4">
            <a:hueOff val="4364363"/>
            <a:satOff val="18942"/>
            <a:lumOff val="2541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400" kern="1200"/>
            <a:t>Extract relevant data from each study</a:t>
          </a:r>
        </a:p>
      </dsp:txBody>
      <dsp:txXfrm>
        <a:off x="3925145" y="2867759"/>
        <a:ext cx="2665308" cy="1560349"/>
      </dsp:txXfrm>
    </dsp:sp>
    <dsp:sp modelId="{5B853F16-208F-45A9-AFA5-0C1EA51691E2}">
      <dsp:nvSpPr>
        <dsp:cNvPr id="0" name=""/>
        <dsp:cNvSpPr/>
      </dsp:nvSpPr>
      <dsp:spPr>
        <a:xfrm rot="10800000">
          <a:off x="3047880" y="3305396"/>
          <a:ext cx="585628" cy="68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5455453"/>
            <a:satOff val="23677"/>
            <a:lumOff val="3176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2400" kern="1200"/>
        </a:p>
      </dsp:txBody>
      <dsp:txXfrm rot="10800000">
        <a:off x="3223568" y="3442411"/>
        <a:ext cx="409940" cy="411044"/>
      </dsp:txXfrm>
    </dsp:sp>
    <dsp:sp modelId="{19926E1B-69F8-491C-B68B-6380EB5B8228}">
      <dsp:nvSpPr>
        <dsp:cNvPr id="0" name=""/>
        <dsp:cNvSpPr/>
      </dsp:nvSpPr>
      <dsp:spPr>
        <a:xfrm>
          <a:off x="9242" y="2819214"/>
          <a:ext cx="2762398" cy="1657439"/>
        </a:xfrm>
        <a:prstGeom prst="roundRect">
          <a:avLst>
            <a:gd name="adj" fmla="val 10000"/>
          </a:avLst>
        </a:prstGeom>
        <a:solidFill>
          <a:schemeClr val="accent4">
            <a:hueOff val="5455453"/>
            <a:satOff val="23677"/>
            <a:lumOff val="3176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400" kern="1200"/>
            <a:t>Analyze and report results</a:t>
          </a:r>
        </a:p>
      </dsp:txBody>
      <dsp:txXfrm>
        <a:off x="57787" y="2867759"/>
        <a:ext cx="2665308" cy="15603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976AB79-C677-3DB7-78CF-9305D586148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3AB137-CEA6-0244-F12B-1ECC21172D0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C994AA-C437-4EF4-8BEF-0B832D7FA420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68EC96-C6CC-F2AF-D90F-143F4D20A07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F8EC8D-EF88-0275-F75C-A789924433B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757874-EF65-4B61-B062-40C932C81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0278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20CE03-6C3A-EB4D-A9B1-7EFD38B58412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57D50D-BAA9-464B-B391-243138E07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92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57D50D-BAA9-464B-B391-243138E078D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229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57D50D-BAA9-464B-B391-243138E078D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919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57D50D-BAA9-464B-B391-243138E078D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8791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57D50D-BAA9-464B-B391-243138E078D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6560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57D50D-BAA9-464B-B391-243138E078D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516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9429764-E305-A48D-5244-9BCD209022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2000" cy="8286859"/>
            <a:chOff x="0" y="1"/>
            <a:chExt cx="12192000" cy="8286859"/>
          </a:xfrm>
        </p:grpSpPr>
        <p:sp>
          <p:nvSpPr>
            <p:cNvPr id="7" name="Freeform 13">
              <a:extLst>
                <a:ext uri="{FF2B5EF4-FFF2-40B4-BE49-F238E27FC236}">
                  <a16:creationId xmlns:a16="http://schemas.microsoft.com/office/drawing/2014/main" id="{45F65CE3-2411-E8E5-B72E-F5CBEC4DDC55}"/>
                </a:ext>
              </a:extLst>
            </p:cNvPr>
            <p:cNvSpPr/>
            <p:nvPr userDrawn="1"/>
          </p:nvSpPr>
          <p:spPr>
            <a:xfrm>
              <a:off x="4000500" y="1087403"/>
              <a:ext cx="8191500" cy="5770597"/>
            </a:xfrm>
            <a:custGeom>
              <a:avLst/>
              <a:gdLst>
                <a:gd name="connsiteX0" fmla="*/ 4929467 w 8191500"/>
                <a:gd name="connsiteY0" fmla="*/ 0 h 5770597"/>
                <a:gd name="connsiteX1" fmla="*/ 8065066 w 8191500"/>
                <a:gd name="connsiteY1" fmla="*/ 1118513 h 5770597"/>
                <a:gd name="connsiteX2" fmla="*/ 8191500 w 8191500"/>
                <a:gd name="connsiteY2" fmla="*/ 1227339 h 5770597"/>
                <a:gd name="connsiteX3" fmla="*/ 8191500 w 8191500"/>
                <a:gd name="connsiteY3" fmla="*/ 5770597 h 5770597"/>
                <a:gd name="connsiteX4" fmla="*/ 79523 w 8191500"/>
                <a:gd name="connsiteY4" fmla="*/ 5770597 h 5770597"/>
                <a:gd name="connsiteX5" fmla="*/ 56799 w 8191500"/>
                <a:gd name="connsiteY5" fmla="*/ 5644158 h 5770597"/>
                <a:gd name="connsiteX6" fmla="*/ 0 w 8191500"/>
                <a:gd name="connsiteY6" fmla="*/ 4898209 h 5770597"/>
                <a:gd name="connsiteX7" fmla="*/ 4929467 w 8191500"/>
                <a:gd name="connsiteY7" fmla="*/ 0 h 57705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191500" h="5770597">
                  <a:moveTo>
                    <a:pt x="4929467" y="0"/>
                  </a:moveTo>
                  <a:cubicBezTo>
                    <a:pt x="6120547" y="0"/>
                    <a:pt x="7212963" y="419755"/>
                    <a:pt x="8065066" y="1118513"/>
                  </a:cubicBezTo>
                  <a:lnTo>
                    <a:pt x="8191500" y="1227339"/>
                  </a:lnTo>
                  <a:lnTo>
                    <a:pt x="8191500" y="5770597"/>
                  </a:lnTo>
                  <a:lnTo>
                    <a:pt x="79523" y="5770597"/>
                  </a:lnTo>
                  <a:lnTo>
                    <a:pt x="56799" y="5644158"/>
                  </a:lnTo>
                  <a:cubicBezTo>
                    <a:pt x="19398" y="5400934"/>
                    <a:pt x="0" y="5151822"/>
                    <a:pt x="0" y="4898209"/>
                  </a:cubicBezTo>
                  <a:cubicBezTo>
                    <a:pt x="0" y="2193003"/>
                    <a:pt x="2206998" y="0"/>
                    <a:pt x="492946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3B6B51B3-AA6C-9C5E-7032-5AEA05D4590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06241" y="183933"/>
              <a:ext cx="0" cy="1597708"/>
            </a:xfrm>
            <a:prstGeom prst="line">
              <a:avLst/>
            </a:prstGeom>
            <a:ln w="127000" cap="rnd">
              <a:solidFill>
                <a:schemeClr val="accent4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: Shape 13">
              <a:extLst>
                <a:ext uri="{FF2B5EF4-FFF2-40B4-BE49-F238E27FC236}">
                  <a16:creationId xmlns:a16="http://schemas.microsoft.com/office/drawing/2014/main" id="{4F28561D-5B3C-F08A-F7B5-48E6B74EAEBD}"/>
                </a:ext>
              </a:extLst>
            </p:cNvPr>
            <p:cNvSpPr/>
            <p:nvPr userDrawn="1"/>
          </p:nvSpPr>
          <p:spPr>
            <a:xfrm>
              <a:off x="5292348" y="1"/>
              <a:ext cx="2279742" cy="1267785"/>
            </a:xfrm>
            <a:custGeom>
              <a:avLst/>
              <a:gdLst>
                <a:gd name="connsiteX0" fmla="*/ 0 w 2279742"/>
                <a:gd name="connsiteY0" fmla="*/ 0 h 1267785"/>
                <a:gd name="connsiteX1" fmla="*/ 138700 w 2279742"/>
                <a:gd name="connsiteY1" fmla="*/ 0 h 1267785"/>
                <a:gd name="connsiteX2" fmla="*/ 138700 w 2279742"/>
                <a:gd name="connsiteY2" fmla="*/ 1078193 h 1267785"/>
                <a:gd name="connsiteX3" fmla="*/ 2002733 w 2279742"/>
                <a:gd name="connsiteY3" fmla="*/ 0 h 1267785"/>
                <a:gd name="connsiteX4" fmla="*/ 2279742 w 2279742"/>
                <a:gd name="connsiteY4" fmla="*/ 0 h 1267785"/>
                <a:gd name="connsiteX5" fmla="*/ 104026 w 2279742"/>
                <a:gd name="connsiteY5" fmla="*/ 1258503 h 1267785"/>
                <a:gd name="connsiteX6" fmla="*/ 69351 w 2279742"/>
                <a:gd name="connsiteY6" fmla="*/ 1267785 h 1267785"/>
                <a:gd name="connsiteX7" fmla="*/ 0 w 2279742"/>
                <a:gd name="connsiteY7" fmla="*/ 1198436 h 12677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79742" h="1267785">
                  <a:moveTo>
                    <a:pt x="0" y="0"/>
                  </a:moveTo>
                  <a:lnTo>
                    <a:pt x="138700" y="0"/>
                  </a:lnTo>
                  <a:lnTo>
                    <a:pt x="138700" y="1078193"/>
                  </a:lnTo>
                  <a:lnTo>
                    <a:pt x="2002733" y="0"/>
                  </a:lnTo>
                  <a:lnTo>
                    <a:pt x="2279742" y="0"/>
                  </a:lnTo>
                  <a:lnTo>
                    <a:pt x="104026" y="1258503"/>
                  </a:lnTo>
                  <a:cubicBezTo>
                    <a:pt x="93484" y="1264595"/>
                    <a:pt x="81523" y="1267796"/>
                    <a:pt x="69351" y="1267785"/>
                  </a:cubicBezTo>
                  <a:cubicBezTo>
                    <a:pt x="31049" y="1267785"/>
                    <a:pt x="0" y="1236737"/>
                    <a:pt x="0" y="1198436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Freeform: Shape 15">
              <a:extLst>
                <a:ext uri="{FF2B5EF4-FFF2-40B4-BE49-F238E27FC236}">
                  <a16:creationId xmlns:a16="http://schemas.microsoft.com/office/drawing/2014/main" id="{7BD7FF70-44B7-E753-26CD-E228B56C2517}"/>
                </a:ext>
              </a:extLst>
            </p:cNvPr>
            <p:cNvSpPr/>
            <p:nvPr userDrawn="1"/>
          </p:nvSpPr>
          <p:spPr>
            <a:xfrm>
              <a:off x="10208695" y="1"/>
              <a:ext cx="1135066" cy="477997"/>
            </a:xfrm>
            <a:custGeom>
              <a:avLst/>
              <a:gdLst>
                <a:gd name="connsiteX0" fmla="*/ 0 w 1135066"/>
                <a:gd name="connsiteY0" fmla="*/ 0 h 477997"/>
                <a:gd name="connsiteX1" fmla="*/ 1135066 w 1135066"/>
                <a:gd name="connsiteY1" fmla="*/ 0 h 477997"/>
                <a:gd name="connsiteX2" fmla="*/ 1133370 w 1135066"/>
                <a:gd name="connsiteY2" fmla="*/ 16827 h 477997"/>
                <a:gd name="connsiteX3" fmla="*/ 567533 w 1135066"/>
                <a:gd name="connsiteY3" fmla="*/ 477997 h 477997"/>
                <a:gd name="connsiteX4" fmla="*/ 1696 w 1135066"/>
                <a:gd name="connsiteY4" fmla="*/ 16827 h 477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5066" h="477997">
                  <a:moveTo>
                    <a:pt x="0" y="0"/>
                  </a:moveTo>
                  <a:lnTo>
                    <a:pt x="1135066" y="0"/>
                  </a:lnTo>
                  <a:lnTo>
                    <a:pt x="1133370" y="16827"/>
                  </a:lnTo>
                  <a:cubicBezTo>
                    <a:pt x="1079514" y="280016"/>
                    <a:pt x="846644" y="477997"/>
                    <a:pt x="567533" y="477997"/>
                  </a:cubicBezTo>
                  <a:cubicBezTo>
                    <a:pt x="288422" y="477997"/>
                    <a:pt x="55552" y="280016"/>
                    <a:pt x="1696" y="1682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DF9EE857-93B9-ACF6-2AB4-2A29C4B94776}"/>
                </a:ext>
              </a:extLst>
            </p:cNvPr>
            <p:cNvSpPr/>
            <p:nvPr userDrawn="1"/>
          </p:nvSpPr>
          <p:spPr>
            <a:xfrm>
              <a:off x="1569044" y="514898"/>
              <a:ext cx="2393351" cy="2328423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Freeform: Shape 19">
              <a:extLst>
                <a:ext uri="{FF2B5EF4-FFF2-40B4-BE49-F238E27FC236}">
                  <a16:creationId xmlns:a16="http://schemas.microsoft.com/office/drawing/2014/main" id="{75030D84-5EEB-A095-3D43-0ED22BDB8406}"/>
                </a:ext>
              </a:extLst>
            </p:cNvPr>
            <p:cNvSpPr/>
            <p:nvPr userDrawn="1"/>
          </p:nvSpPr>
          <p:spPr>
            <a:xfrm flipH="1">
              <a:off x="0" y="2949740"/>
              <a:ext cx="1186451" cy="1771650"/>
            </a:xfrm>
            <a:custGeom>
              <a:avLst/>
              <a:gdLst>
                <a:gd name="connsiteX0" fmla="*/ 61913 w 1186451"/>
                <a:gd name="connsiteY0" fmla="*/ 0 h 1771650"/>
                <a:gd name="connsiteX1" fmla="*/ 1186451 w 1186451"/>
                <a:gd name="connsiteY1" fmla="*/ 0 h 1771650"/>
                <a:gd name="connsiteX2" fmla="*/ 1186451 w 1186451"/>
                <a:gd name="connsiteY2" fmla="*/ 123825 h 1771650"/>
                <a:gd name="connsiteX3" fmla="*/ 123825 w 1186451"/>
                <a:gd name="connsiteY3" fmla="*/ 123825 h 1771650"/>
                <a:gd name="connsiteX4" fmla="*/ 123825 w 1186451"/>
                <a:gd name="connsiteY4" fmla="*/ 1647825 h 1771650"/>
                <a:gd name="connsiteX5" fmla="*/ 1186451 w 1186451"/>
                <a:gd name="connsiteY5" fmla="*/ 1647825 h 1771650"/>
                <a:gd name="connsiteX6" fmla="*/ 1186451 w 1186451"/>
                <a:gd name="connsiteY6" fmla="*/ 1771650 h 1771650"/>
                <a:gd name="connsiteX7" fmla="*/ 61913 w 1186451"/>
                <a:gd name="connsiteY7" fmla="*/ 1771650 h 1771650"/>
                <a:gd name="connsiteX8" fmla="*/ 0 w 1186451"/>
                <a:gd name="connsiteY8" fmla="*/ 1709738 h 1771650"/>
                <a:gd name="connsiteX9" fmla="*/ 0 w 1186451"/>
                <a:gd name="connsiteY9" fmla="*/ 61913 h 1771650"/>
                <a:gd name="connsiteX10" fmla="*/ 61913 w 1186451"/>
                <a:gd name="connsiteY10" fmla="*/ 0 h 1771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86451" h="1771650">
                  <a:moveTo>
                    <a:pt x="61913" y="0"/>
                  </a:moveTo>
                  <a:lnTo>
                    <a:pt x="1186451" y="0"/>
                  </a:lnTo>
                  <a:lnTo>
                    <a:pt x="1186451" y="123825"/>
                  </a:lnTo>
                  <a:lnTo>
                    <a:pt x="123825" y="123825"/>
                  </a:lnTo>
                  <a:lnTo>
                    <a:pt x="123825" y="1647825"/>
                  </a:lnTo>
                  <a:lnTo>
                    <a:pt x="1186451" y="1647825"/>
                  </a:lnTo>
                  <a:lnTo>
                    <a:pt x="1186451" y="1771650"/>
                  </a:lnTo>
                  <a:lnTo>
                    <a:pt x="61913" y="1771650"/>
                  </a:lnTo>
                  <a:cubicBezTo>
                    <a:pt x="27719" y="1771650"/>
                    <a:pt x="0" y="1743932"/>
                    <a:pt x="0" y="1709738"/>
                  </a:cubicBezTo>
                  <a:lnTo>
                    <a:pt x="0" y="61913"/>
                  </a:lnTo>
                  <a:cubicBezTo>
                    <a:pt x="0" y="27719"/>
                    <a:pt x="27719" y="0"/>
                    <a:pt x="6191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Arc 12">
              <a:extLst>
                <a:ext uri="{FF2B5EF4-FFF2-40B4-BE49-F238E27FC236}">
                  <a16:creationId xmlns:a16="http://schemas.microsoft.com/office/drawing/2014/main" id="{26E6DE3E-6851-19AD-2E60-22F006238173}"/>
                </a:ext>
              </a:extLst>
            </p:cNvPr>
            <p:cNvSpPr/>
            <p:nvPr userDrawn="1"/>
          </p:nvSpPr>
          <p:spPr>
            <a:xfrm rot="16200000">
              <a:off x="1539683" y="4203427"/>
              <a:ext cx="4083433" cy="4083433"/>
            </a:xfrm>
            <a:prstGeom prst="arc">
              <a:avLst/>
            </a:prstGeom>
            <a:ln w="127000" cap="rnd">
              <a:solidFill>
                <a:schemeClr val="accent4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" name="Title 1">
            <a:extLst>
              <a:ext uri="{FF2B5EF4-FFF2-40B4-BE49-F238E27FC236}">
                <a16:creationId xmlns:a16="http://schemas.microsoft.com/office/drawing/2014/main" id="{2E8C189B-2E00-67DA-E342-3440F5EBB4C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84474" y="2949739"/>
            <a:ext cx="6261291" cy="2396686"/>
          </a:xfrm>
        </p:spPr>
        <p:txBody>
          <a:bodyPr anchor="b" anchorCtr="0">
            <a:noAutofit/>
          </a:bodyPr>
          <a:lstStyle>
            <a:lvl1pPr algn="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424675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0C44A-93E6-6C58-5E88-AFDC594EC2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>
            <a:noAutofit/>
          </a:bodyPr>
          <a:lstStyle>
            <a:lvl1pPr>
              <a:defRPr sz="3400"/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13049-5F46-053E-6279-8183259649A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4915163" cy="429768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2400"/>
            </a:lvl1pPr>
            <a:lvl2pPr marL="2286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400"/>
            </a:lvl2pPr>
            <a:lvl3pPr marL="59436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400"/>
            </a:lvl3pPr>
            <a:lvl4pPr marL="86868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400"/>
            </a:lvl4pPr>
            <a:lvl5pPr marL="11430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400"/>
            </a:lvl5pPr>
          </a:lstStyle>
          <a:p>
            <a:pPr lvl="0"/>
            <a:r>
              <a:rPr lang="en-US"/>
              <a:t>Click to add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5FB01ADF-164A-96FB-0129-C2A0F0ED0A85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6147896" y="1816916"/>
            <a:ext cx="5212080" cy="429768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2400"/>
            </a:lvl1pPr>
            <a:lvl2pPr marL="2286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400"/>
            </a:lvl2pPr>
            <a:lvl3pPr marL="59436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400"/>
            </a:lvl3pPr>
            <a:lvl4pPr marL="86868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400"/>
            </a:lvl4pPr>
            <a:lvl5pPr marL="11430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400"/>
            </a:lvl5pPr>
          </a:lstStyle>
          <a:p>
            <a:pPr lvl="0"/>
            <a:r>
              <a:rPr lang="en-US"/>
              <a:t>Click to add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FCEB5-4092-FD13-478E-51CD74FDB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77A4D-E7C0-912D-293F-D93F0CB5C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AA9E1-334B-5F8F-8A92-67DD095F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481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0C44A-93E6-6C58-5E88-AFDC594EC2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>
            <a:noAutofit/>
          </a:bodyPr>
          <a:lstStyle>
            <a:lvl1pPr>
              <a:defRPr sz="3400"/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0538251-2B75-FA20-0F29-FB58583E6125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3323601" cy="4297680"/>
          </a:xfrm>
        </p:spPr>
        <p:txBody>
          <a:bodyPr>
            <a:normAutofit/>
          </a:bodyPr>
          <a:lstStyle>
            <a:lvl1pPr marL="2286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400"/>
            </a:lvl1pPr>
            <a:lvl2pPr marL="2857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400"/>
            </a:lvl2pPr>
            <a:lvl3pPr marL="65151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400"/>
            </a:lvl3pPr>
            <a:lvl4pPr marL="92583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400"/>
            </a:lvl4pPr>
            <a:lvl5pPr marL="12001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400"/>
            </a:lvl5pPr>
          </a:lstStyle>
          <a:p>
            <a:pPr lvl="0"/>
            <a:r>
              <a:rPr lang="en-US"/>
              <a:t>Click to add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A06C49DD-8C29-93EA-04F4-22F84080DF5C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4554908" y="1816916"/>
            <a:ext cx="6805068" cy="429768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2400"/>
            </a:lvl1pPr>
            <a:lvl2pPr marL="2286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400"/>
            </a:lvl2pPr>
            <a:lvl3pPr marL="59436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400"/>
            </a:lvl3pPr>
            <a:lvl4pPr marL="86868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400"/>
            </a:lvl4pPr>
            <a:lvl5pPr marL="11430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400"/>
            </a:lvl5pPr>
          </a:lstStyle>
          <a:p>
            <a:pPr lvl="0"/>
            <a:r>
              <a:rPr lang="en-US"/>
              <a:t>Click to add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FCEB5-4092-FD13-478E-51CD74FDB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77A4D-E7C0-912D-293F-D93F0CB5C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AA9E1-334B-5F8F-8A92-67DD095F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11">
            <a:extLst>
              <a:ext uri="{FF2B5EF4-FFF2-40B4-BE49-F238E27FC236}">
                <a16:creationId xmlns:a16="http://schemas.microsoft.com/office/drawing/2014/main" id="{1E75594D-82D2-74F6-56EC-46FCD28CB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994966" y="0"/>
            <a:ext cx="1214656" cy="511514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13">
            <a:extLst>
              <a:ext uri="{FF2B5EF4-FFF2-40B4-BE49-F238E27FC236}">
                <a16:creationId xmlns:a16="http://schemas.microsoft.com/office/drawing/2014/main" id="{FF4E0F5B-0892-2688-EFD3-284369DA5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8097530" y="5590215"/>
            <a:ext cx="2279742" cy="1267785"/>
          </a:xfrm>
          <a:custGeom>
            <a:avLst/>
            <a:gdLst>
              <a:gd name="connsiteX0" fmla="*/ 0 w 2279742"/>
              <a:gd name="connsiteY0" fmla="*/ 0 h 1267785"/>
              <a:gd name="connsiteX1" fmla="*/ 138700 w 2279742"/>
              <a:gd name="connsiteY1" fmla="*/ 0 h 1267785"/>
              <a:gd name="connsiteX2" fmla="*/ 138700 w 2279742"/>
              <a:gd name="connsiteY2" fmla="*/ 1078193 h 1267785"/>
              <a:gd name="connsiteX3" fmla="*/ 2002733 w 2279742"/>
              <a:gd name="connsiteY3" fmla="*/ 0 h 1267785"/>
              <a:gd name="connsiteX4" fmla="*/ 2279742 w 2279742"/>
              <a:gd name="connsiteY4" fmla="*/ 0 h 1267785"/>
              <a:gd name="connsiteX5" fmla="*/ 104026 w 2279742"/>
              <a:gd name="connsiteY5" fmla="*/ 1258503 h 1267785"/>
              <a:gd name="connsiteX6" fmla="*/ 69351 w 2279742"/>
              <a:gd name="connsiteY6" fmla="*/ 1267785 h 1267785"/>
              <a:gd name="connsiteX7" fmla="*/ 0 w 2279742"/>
              <a:gd name="connsiteY7" fmla="*/ 1198436 h 126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79742" h="1267785">
                <a:moveTo>
                  <a:pt x="0" y="0"/>
                </a:moveTo>
                <a:lnTo>
                  <a:pt x="138700" y="0"/>
                </a:lnTo>
                <a:lnTo>
                  <a:pt x="138700" y="1078193"/>
                </a:lnTo>
                <a:lnTo>
                  <a:pt x="2002733" y="0"/>
                </a:lnTo>
                <a:lnTo>
                  <a:pt x="2279742" y="0"/>
                </a:lnTo>
                <a:lnTo>
                  <a:pt x="104026" y="1258503"/>
                </a:lnTo>
                <a:cubicBezTo>
                  <a:pt x="93484" y="1264595"/>
                  <a:pt x="81523" y="1267796"/>
                  <a:pt x="69351" y="1267785"/>
                </a:cubicBezTo>
                <a:cubicBezTo>
                  <a:pt x="31049" y="1267785"/>
                  <a:pt x="0" y="1236737"/>
                  <a:pt x="0" y="1198436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1D8715A-3067-732D-C410-868C7CCCF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982378" y="5512123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78526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5807BCF9-2F5B-200E-2E6C-E177DB56EC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7458"/>
            <a:ext cx="7083733" cy="6182202"/>
            <a:chOff x="0" y="7460"/>
            <a:chExt cx="7083733" cy="6182202"/>
          </a:xfrm>
        </p:grpSpPr>
        <p:sp>
          <p:nvSpPr>
            <p:cNvPr id="9" name="Freeform: Shape 14">
              <a:extLst>
                <a:ext uri="{FF2B5EF4-FFF2-40B4-BE49-F238E27FC236}">
                  <a16:creationId xmlns:a16="http://schemas.microsoft.com/office/drawing/2014/main" id="{7A624B2B-50FD-9351-987F-2E5A5472CAB6}"/>
                </a:ext>
              </a:extLst>
            </p:cNvPr>
            <p:cNvSpPr/>
            <p:nvPr userDrawn="1"/>
          </p:nvSpPr>
          <p:spPr>
            <a:xfrm rot="16200000">
              <a:off x="-388933" y="4841194"/>
              <a:ext cx="1737401" cy="959536"/>
            </a:xfrm>
            <a:custGeom>
              <a:avLst/>
              <a:gdLst>
                <a:gd name="connsiteX0" fmla="*/ 0 w 1737401"/>
                <a:gd name="connsiteY0" fmla="*/ 0 h 959536"/>
                <a:gd name="connsiteX1" fmla="*/ 123825 w 1737401"/>
                <a:gd name="connsiteY1" fmla="*/ 0 h 959536"/>
                <a:gd name="connsiteX2" fmla="*/ 123825 w 1737401"/>
                <a:gd name="connsiteY2" fmla="*/ 790277 h 959536"/>
                <a:gd name="connsiteX3" fmla="*/ 1490095 w 1737401"/>
                <a:gd name="connsiteY3" fmla="*/ 0 h 959536"/>
                <a:gd name="connsiteX4" fmla="*/ 1737401 w 1737401"/>
                <a:gd name="connsiteY4" fmla="*/ 0 h 959536"/>
                <a:gd name="connsiteX5" fmla="*/ 92869 w 1737401"/>
                <a:gd name="connsiteY5" fmla="*/ 951249 h 959536"/>
                <a:gd name="connsiteX6" fmla="*/ 61913 w 1737401"/>
                <a:gd name="connsiteY6" fmla="*/ 959536 h 959536"/>
                <a:gd name="connsiteX7" fmla="*/ 0 w 1737401"/>
                <a:gd name="connsiteY7" fmla="*/ 897624 h 9595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37401" h="959536">
                  <a:moveTo>
                    <a:pt x="0" y="0"/>
                  </a:moveTo>
                  <a:lnTo>
                    <a:pt x="123825" y="0"/>
                  </a:lnTo>
                  <a:lnTo>
                    <a:pt x="123825" y="790277"/>
                  </a:lnTo>
                  <a:lnTo>
                    <a:pt x="1490095" y="0"/>
                  </a:lnTo>
                  <a:lnTo>
                    <a:pt x="1737401" y="0"/>
                  </a:lnTo>
                  <a:lnTo>
                    <a:pt x="92869" y="951249"/>
                  </a:lnTo>
                  <a:cubicBezTo>
                    <a:pt x="83458" y="956688"/>
                    <a:pt x="72780" y="959546"/>
                    <a:pt x="61913" y="959536"/>
                  </a:cubicBezTo>
                  <a:cubicBezTo>
                    <a:pt x="27719" y="959536"/>
                    <a:pt x="0" y="931818"/>
                    <a:pt x="0" y="897624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Freeform: Shape 13">
              <a:extLst>
                <a:ext uri="{FF2B5EF4-FFF2-40B4-BE49-F238E27FC236}">
                  <a16:creationId xmlns:a16="http://schemas.microsoft.com/office/drawing/2014/main" id="{51E534EE-E0F1-2BD9-9A82-7656B90A2D9D}"/>
                </a:ext>
              </a:extLst>
            </p:cNvPr>
            <p:cNvSpPr/>
            <p:nvPr userDrawn="1"/>
          </p:nvSpPr>
          <p:spPr>
            <a:xfrm>
              <a:off x="6234405" y="7460"/>
              <a:ext cx="849328" cy="357668"/>
            </a:xfrm>
            <a:custGeom>
              <a:avLst/>
              <a:gdLst>
                <a:gd name="connsiteX0" fmla="*/ 0 w 1135066"/>
                <a:gd name="connsiteY0" fmla="*/ 0 h 477997"/>
                <a:gd name="connsiteX1" fmla="*/ 1135066 w 1135066"/>
                <a:gd name="connsiteY1" fmla="*/ 0 h 477997"/>
                <a:gd name="connsiteX2" fmla="*/ 1133370 w 1135066"/>
                <a:gd name="connsiteY2" fmla="*/ 16827 h 477997"/>
                <a:gd name="connsiteX3" fmla="*/ 567533 w 1135066"/>
                <a:gd name="connsiteY3" fmla="*/ 477997 h 477997"/>
                <a:gd name="connsiteX4" fmla="*/ 1696 w 1135066"/>
                <a:gd name="connsiteY4" fmla="*/ 16827 h 477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5066" h="477997">
                  <a:moveTo>
                    <a:pt x="0" y="0"/>
                  </a:moveTo>
                  <a:lnTo>
                    <a:pt x="1135066" y="0"/>
                  </a:lnTo>
                  <a:lnTo>
                    <a:pt x="1133370" y="16827"/>
                  </a:lnTo>
                  <a:cubicBezTo>
                    <a:pt x="1079514" y="280016"/>
                    <a:pt x="846644" y="477997"/>
                    <a:pt x="567533" y="477997"/>
                  </a:cubicBezTo>
                  <a:cubicBezTo>
                    <a:pt x="288422" y="477997"/>
                    <a:pt x="55552" y="280016"/>
                    <a:pt x="1696" y="1682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C40C44A-93E6-6C58-5E88-AFDC594EC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8437"/>
            <a:ext cx="5257800" cy="2324046"/>
          </a:xfrm>
        </p:spPr>
        <p:txBody>
          <a:bodyPr anchor="b" anchorCtr="0">
            <a:no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13049-5F46-053E-6279-8183259649A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2657316"/>
            <a:ext cx="5257800" cy="3369858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2400"/>
            </a:lvl1pPr>
            <a:lvl2pPr marL="7429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2pPr>
            <a:lvl3pPr marL="12001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3pPr>
            <a:lvl4pPr marL="1543050" indent="-1714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/>
            </a:lvl4pPr>
            <a:lvl5pPr marL="2000250" indent="-1714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/>
              <a:t>Click to add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BC013AD6-0EF3-2B25-DDBD-2DF706123AE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13114" y="845068"/>
            <a:ext cx="5193792" cy="519379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FCEB5-4092-FD13-478E-51CD74FDB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77A4D-E7C0-912D-293F-D93F0CB5C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AA9E1-334B-5F8F-8A92-67DD095F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4381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521BD3DB-6F51-C1AE-FF0E-D0BDCB55F3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23536" y="2"/>
            <a:ext cx="11220225" cy="6857998"/>
            <a:chOff x="123536" y="2"/>
            <a:chExt cx="11220225" cy="6857998"/>
          </a:xfrm>
        </p:grpSpPr>
        <p:sp>
          <p:nvSpPr>
            <p:cNvPr id="12" name="Freeform: Shape 7">
              <a:extLst>
                <a:ext uri="{FF2B5EF4-FFF2-40B4-BE49-F238E27FC236}">
                  <a16:creationId xmlns:a16="http://schemas.microsoft.com/office/drawing/2014/main" id="{59903C17-0733-BE0C-7392-283FEC2E98B0}"/>
                </a:ext>
              </a:extLst>
            </p:cNvPr>
            <p:cNvSpPr/>
            <p:nvPr/>
          </p:nvSpPr>
          <p:spPr>
            <a:xfrm flipH="1">
              <a:off x="123536" y="5717905"/>
              <a:ext cx="1771609" cy="1140095"/>
            </a:xfrm>
            <a:custGeom>
              <a:avLst/>
              <a:gdLst>
                <a:gd name="connsiteX0" fmla="*/ 1561721 w 1771609"/>
                <a:gd name="connsiteY0" fmla="*/ 763041 h 1140095"/>
                <a:gd name="connsiteX1" fmla="*/ 1623024 w 1771609"/>
                <a:gd name="connsiteY1" fmla="*/ 792810 h 1140095"/>
                <a:gd name="connsiteX2" fmla="*/ 1711735 w 1771609"/>
                <a:gd name="connsiteY2" fmla="*/ 970132 h 1140095"/>
                <a:gd name="connsiteX3" fmla="*/ 1771609 w 1771609"/>
                <a:gd name="connsiteY3" fmla="*/ 1140095 h 1140095"/>
                <a:gd name="connsiteX4" fmla="*/ 1637225 w 1771609"/>
                <a:gd name="connsiteY4" fmla="*/ 1140095 h 1140095"/>
                <a:gd name="connsiteX5" fmla="*/ 1594820 w 1771609"/>
                <a:gd name="connsiteY5" fmla="*/ 1019711 h 1140095"/>
                <a:gd name="connsiteX6" fmla="*/ 1513200 w 1771609"/>
                <a:gd name="connsiteY6" fmla="*/ 856627 h 1140095"/>
                <a:gd name="connsiteX7" fmla="*/ 1538499 w 1771609"/>
                <a:gd name="connsiteY7" fmla="*/ 770415 h 1140095"/>
                <a:gd name="connsiteX8" fmla="*/ 1561721 w 1771609"/>
                <a:gd name="connsiteY8" fmla="*/ 763041 h 1140095"/>
                <a:gd name="connsiteX9" fmla="*/ 933455 w 1771609"/>
                <a:gd name="connsiteY9" fmla="*/ 161309 h 1140095"/>
                <a:gd name="connsiteX10" fmla="*/ 957797 w 1771609"/>
                <a:gd name="connsiteY10" fmla="*/ 167970 h 1140095"/>
                <a:gd name="connsiteX11" fmla="*/ 1286982 w 1771609"/>
                <a:gd name="connsiteY11" fmla="*/ 387616 h 1140095"/>
                <a:gd name="connsiteX12" fmla="*/ 1293725 w 1771609"/>
                <a:gd name="connsiteY12" fmla="*/ 477075 h 1140095"/>
                <a:gd name="connsiteX13" fmla="*/ 1245453 w 1771609"/>
                <a:gd name="connsiteY13" fmla="*/ 499154 h 1140095"/>
                <a:gd name="connsiteX14" fmla="*/ 1245167 w 1771609"/>
                <a:gd name="connsiteY14" fmla="*/ 499154 h 1140095"/>
                <a:gd name="connsiteX15" fmla="*/ 1203638 w 1771609"/>
                <a:gd name="connsiteY15" fmla="*/ 484104 h 1140095"/>
                <a:gd name="connsiteX16" fmla="*/ 900647 w 1771609"/>
                <a:gd name="connsiteY16" fmla="*/ 281508 h 1140095"/>
                <a:gd name="connsiteX17" fmla="*/ 872454 w 1771609"/>
                <a:gd name="connsiteY17" fmla="*/ 196164 h 1140095"/>
                <a:gd name="connsiteX18" fmla="*/ 933455 w 1771609"/>
                <a:gd name="connsiteY18" fmla="*/ 161309 h 1140095"/>
                <a:gd name="connsiteX19" fmla="*/ 256260 w 1771609"/>
                <a:gd name="connsiteY19" fmla="*/ 29 h 1140095"/>
                <a:gd name="connsiteX20" fmla="*/ 454020 w 1771609"/>
                <a:gd name="connsiteY20" fmla="*/ 13474 h 1140095"/>
                <a:gd name="connsiteX21" fmla="*/ 509236 w 1771609"/>
                <a:gd name="connsiteY21" fmla="*/ 84182 h 1140095"/>
                <a:gd name="connsiteX22" fmla="*/ 445829 w 1771609"/>
                <a:gd name="connsiteY22" fmla="*/ 139871 h 1140095"/>
                <a:gd name="connsiteX23" fmla="*/ 437447 w 1771609"/>
                <a:gd name="connsiteY23" fmla="*/ 139395 h 1140095"/>
                <a:gd name="connsiteX24" fmla="*/ 73211 w 1771609"/>
                <a:gd name="connsiteY24" fmla="*/ 137204 h 1140095"/>
                <a:gd name="connsiteX25" fmla="*/ 749 w 1771609"/>
                <a:gd name="connsiteY25" fmla="*/ 84082 h 1140095"/>
                <a:gd name="connsiteX26" fmla="*/ 53871 w 1771609"/>
                <a:gd name="connsiteY26" fmla="*/ 11621 h 1140095"/>
                <a:gd name="connsiteX27" fmla="*/ 58352 w 1771609"/>
                <a:gd name="connsiteY27" fmla="*/ 11093 h 1140095"/>
                <a:gd name="connsiteX28" fmla="*/ 256260 w 1771609"/>
                <a:gd name="connsiteY28" fmla="*/ 29 h 11400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1771609" h="1140095">
                  <a:moveTo>
                    <a:pt x="1561721" y="763041"/>
                  </a:moveTo>
                  <a:cubicBezTo>
                    <a:pt x="1585506" y="760324"/>
                    <a:pt x="1609722" y="771249"/>
                    <a:pt x="1623024" y="792810"/>
                  </a:cubicBezTo>
                  <a:cubicBezTo>
                    <a:pt x="1656300" y="850065"/>
                    <a:pt x="1685920" y="909291"/>
                    <a:pt x="1711735" y="970132"/>
                  </a:cubicBezTo>
                  <a:lnTo>
                    <a:pt x="1771609" y="1140095"/>
                  </a:lnTo>
                  <a:lnTo>
                    <a:pt x="1637225" y="1140095"/>
                  </a:lnTo>
                  <a:lnTo>
                    <a:pt x="1594820" y="1019711"/>
                  </a:lnTo>
                  <a:cubicBezTo>
                    <a:pt x="1571072" y="963753"/>
                    <a:pt x="1543818" y="909282"/>
                    <a:pt x="1513200" y="856627"/>
                  </a:cubicBezTo>
                  <a:cubicBezTo>
                    <a:pt x="1496379" y="825834"/>
                    <a:pt x="1507704" y="787236"/>
                    <a:pt x="1538499" y="770415"/>
                  </a:cubicBezTo>
                  <a:cubicBezTo>
                    <a:pt x="1545912" y="766367"/>
                    <a:pt x="1553792" y="763946"/>
                    <a:pt x="1561721" y="763041"/>
                  </a:cubicBezTo>
                  <a:close/>
                  <a:moveTo>
                    <a:pt x="933455" y="161309"/>
                  </a:moveTo>
                  <a:cubicBezTo>
                    <a:pt x="941693" y="161855"/>
                    <a:pt x="949959" y="164025"/>
                    <a:pt x="957797" y="167970"/>
                  </a:cubicBezTo>
                  <a:cubicBezTo>
                    <a:pt x="1076184" y="227289"/>
                    <a:pt x="1186759" y="301068"/>
                    <a:pt x="1286982" y="387616"/>
                  </a:cubicBezTo>
                  <a:cubicBezTo>
                    <a:pt x="1313547" y="410457"/>
                    <a:pt x="1316566" y="450510"/>
                    <a:pt x="1293725" y="477075"/>
                  </a:cubicBezTo>
                  <a:cubicBezTo>
                    <a:pt x="1281638" y="491137"/>
                    <a:pt x="1263998" y="499204"/>
                    <a:pt x="1245453" y="499154"/>
                  </a:cubicBezTo>
                  <a:lnTo>
                    <a:pt x="1245167" y="499154"/>
                  </a:lnTo>
                  <a:cubicBezTo>
                    <a:pt x="1229965" y="499301"/>
                    <a:pt x="1215220" y="493956"/>
                    <a:pt x="1203638" y="484104"/>
                  </a:cubicBezTo>
                  <a:cubicBezTo>
                    <a:pt x="1111407" y="404300"/>
                    <a:pt x="1009633" y="336248"/>
                    <a:pt x="900647" y="281508"/>
                  </a:cubicBezTo>
                  <a:cubicBezTo>
                    <a:pt x="869295" y="265726"/>
                    <a:pt x="856672" y="227516"/>
                    <a:pt x="872454" y="196164"/>
                  </a:cubicBezTo>
                  <a:cubicBezTo>
                    <a:pt x="884290" y="172650"/>
                    <a:pt x="908742" y="159670"/>
                    <a:pt x="933455" y="161309"/>
                  </a:cubicBezTo>
                  <a:close/>
                  <a:moveTo>
                    <a:pt x="256260" y="29"/>
                  </a:moveTo>
                  <a:cubicBezTo>
                    <a:pt x="322331" y="427"/>
                    <a:pt x="388378" y="4909"/>
                    <a:pt x="454020" y="13474"/>
                  </a:cubicBezTo>
                  <a:cubicBezTo>
                    <a:pt x="488793" y="17752"/>
                    <a:pt x="513514" y="49409"/>
                    <a:pt x="509236" y="84182"/>
                  </a:cubicBezTo>
                  <a:cubicBezTo>
                    <a:pt x="505303" y="116151"/>
                    <a:pt x="478038" y="140098"/>
                    <a:pt x="445829" y="139871"/>
                  </a:cubicBezTo>
                  <a:cubicBezTo>
                    <a:pt x="443027" y="139899"/>
                    <a:pt x="440227" y="139740"/>
                    <a:pt x="437447" y="139395"/>
                  </a:cubicBezTo>
                  <a:cubicBezTo>
                    <a:pt x="316592" y="123615"/>
                    <a:pt x="194247" y="122878"/>
                    <a:pt x="73211" y="137204"/>
                  </a:cubicBezTo>
                  <a:cubicBezTo>
                    <a:pt x="38532" y="142545"/>
                    <a:pt x="6090" y="118762"/>
                    <a:pt x="749" y="84082"/>
                  </a:cubicBezTo>
                  <a:cubicBezTo>
                    <a:pt x="-4591" y="49403"/>
                    <a:pt x="19192" y="16961"/>
                    <a:pt x="53871" y="11621"/>
                  </a:cubicBezTo>
                  <a:cubicBezTo>
                    <a:pt x="55358" y="11392"/>
                    <a:pt x="56852" y="11216"/>
                    <a:pt x="58352" y="11093"/>
                  </a:cubicBezTo>
                  <a:cubicBezTo>
                    <a:pt x="124093" y="3319"/>
                    <a:pt x="190189" y="-369"/>
                    <a:pt x="256260" y="29"/>
                  </a:cubicBezTo>
                  <a:close/>
                </a:path>
              </a:pathLst>
            </a:custGeom>
            <a:solidFill>
              <a:schemeClr val="accent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Freeform: Shape 1">
              <a:extLst>
                <a:ext uri="{FF2B5EF4-FFF2-40B4-BE49-F238E27FC236}">
                  <a16:creationId xmlns:a16="http://schemas.microsoft.com/office/drawing/2014/main" id="{898A3450-9C87-13ED-79CC-F4F65D14FF72}"/>
                </a:ext>
              </a:extLst>
            </p:cNvPr>
            <p:cNvSpPr/>
            <p:nvPr userDrawn="1"/>
          </p:nvSpPr>
          <p:spPr>
            <a:xfrm>
              <a:off x="10494433" y="2"/>
              <a:ext cx="849328" cy="357668"/>
            </a:xfrm>
            <a:custGeom>
              <a:avLst/>
              <a:gdLst>
                <a:gd name="connsiteX0" fmla="*/ 0 w 1135066"/>
                <a:gd name="connsiteY0" fmla="*/ 0 h 477997"/>
                <a:gd name="connsiteX1" fmla="*/ 1135066 w 1135066"/>
                <a:gd name="connsiteY1" fmla="*/ 0 h 477997"/>
                <a:gd name="connsiteX2" fmla="*/ 1133370 w 1135066"/>
                <a:gd name="connsiteY2" fmla="*/ 16827 h 477997"/>
                <a:gd name="connsiteX3" fmla="*/ 567533 w 1135066"/>
                <a:gd name="connsiteY3" fmla="*/ 477997 h 477997"/>
                <a:gd name="connsiteX4" fmla="*/ 1696 w 1135066"/>
                <a:gd name="connsiteY4" fmla="*/ 16827 h 477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5066" h="477997">
                  <a:moveTo>
                    <a:pt x="0" y="0"/>
                  </a:moveTo>
                  <a:lnTo>
                    <a:pt x="1135066" y="0"/>
                  </a:lnTo>
                  <a:lnTo>
                    <a:pt x="1133370" y="16827"/>
                  </a:lnTo>
                  <a:cubicBezTo>
                    <a:pt x="1079514" y="280016"/>
                    <a:pt x="846644" y="477997"/>
                    <a:pt x="567533" y="477997"/>
                  </a:cubicBezTo>
                  <a:cubicBezTo>
                    <a:pt x="288422" y="477997"/>
                    <a:pt x="55552" y="280016"/>
                    <a:pt x="1696" y="1682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C40C44A-93E6-6C58-5E88-AFDC594EC2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>
            <a:noAutofit/>
          </a:bodyPr>
          <a:lstStyle>
            <a:lvl1pPr>
              <a:defRPr sz="3400"/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13049-5F46-053E-6279-8183259649A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2882462" cy="4297678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1800"/>
            </a:lvl1pPr>
            <a:lvl2pPr marL="7429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/>
            </a:lvl2pPr>
            <a:lvl3pPr marL="12001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400"/>
            </a:lvl3pPr>
            <a:lvl4pPr marL="1543050" indent="-1714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200"/>
            </a:lvl4pPr>
            <a:lvl5pPr marL="2000250" indent="-1714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200"/>
            </a:lvl5pPr>
          </a:lstStyle>
          <a:p>
            <a:pPr lvl="0"/>
            <a:r>
              <a:rPr lang="en-US"/>
              <a:t>Click to add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423FEB60-8FB5-7F10-EDD7-8AB4B3139EF6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4038599" y="1825625"/>
            <a:ext cx="7315199" cy="429768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FCEB5-4092-FD13-478E-51CD74FDB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77A4D-E7C0-912D-293F-D93F0CB5C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AA9E1-334B-5F8F-8A92-67DD095F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150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9FE4C84-13A1-72EA-6541-7C8FDDEA7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1563" y="5800859"/>
            <a:ext cx="692016" cy="692016"/>
          </a:xfrm>
          <a:prstGeom prst="rect">
            <a:avLst/>
          </a:prstGeom>
          <a:noFill/>
          <a:ln w="127000">
            <a:solidFill>
              <a:schemeClr val="accent6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30468883-4E51-D3BD-E1C6-601ED9B6E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21438747" flipV="1">
            <a:off x="7967025" y="2530995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111AEF3F-9A86-45CE-4817-E3E6863DC0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11764789" y="390570"/>
            <a:ext cx="437721" cy="797078"/>
          </a:xfrm>
          <a:custGeom>
            <a:avLst/>
            <a:gdLst>
              <a:gd name="connsiteX0" fmla="*/ 28069 w 437721"/>
              <a:gd name="connsiteY0" fmla="*/ 0 h 797078"/>
              <a:gd name="connsiteX1" fmla="*/ 437721 w 437721"/>
              <a:gd name="connsiteY1" fmla="*/ 398539 h 797078"/>
              <a:gd name="connsiteX2" fmla="*/ 28069 w 437721"/>
              <a:gd name="connsiteY2" fmla="*/ 797078 h 797078"/>
              <a:gd name="connsiteX3" fmla="*/ 0 w 437721"/>
              <a:gd name="connsiteY3" fmla="*/ 794325 h 797078"/>
              <a:gd name="connsiteX4" fmla="*/ 0 w 437721"/>
              <a:gd name="connsiteY4" fmla="*/ 2753 h 797078"/>
              <a:gd name="connsiteX5" fmla="*/ 28069 w 437721"/>
              <a:gd name="connsiteY5" fmla="*/ 0 h 797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7721" h="797078">
                <a:moveTo>
                  <a:pt x="28069" y="0"/>
                </a:moveTo>
                <a:cubicBezTo>
                  <a:pt x="254314" y="0"/>
                  <a:pt x="437721" y="178432"/>
                  <a:pt x="437721" y="398539"/>
                </a:cubicBezTo>
                <a:cubicBezTo>
                  <a:pt x="437721" y="618646"/>
                  <a:pt x="254314" y="797078"/>
                  <a:pt x="28069" y="797078"/>
                </a:cubicBezTo>
                <a:lnTo>
                  <a:pt x="0" y="794325"/>
                </a:lnTo>
                <a:lnTo>
                  <a:pt x="0" y="2753"/>
                </a:lnTo>
                <a:lnTo>
                  <a:pt x="28069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40C44A-93E6-6C58-5E88-AFDC594EC2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>
            <a:noAutofit/>
          </a:bodyPr>
          <a:lstStyle>
            <a:lvl1pPr>
              <a:defRPr sz="3400"/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5A792C8-BB21-CDAF-668C-C1EFF45540C6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838200" y="1825625"/>
            <a:ext cx="6934200" cy="4297680"/>
          </a:xfrm>
          <a:noFill/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2400"/>
            </a:lvl1pPr>
            <a:lvl2pPr>
              <a:spcBef>
                <a:spcPts val="500"/>
              </a:spcBef>
              <a:spcAft>
                <a:spcPts val="800"/>
              </a:spcAft>
              <a:buClr>
                <a:schemeClr val="accent2"/>
              </a:buClr>
              <a:defRPr sz="2400"/>
            </a:lvl2pPr>
            <a:lvl3pPr>
              <a:spcBef>
                <a:spcPts val="1000"/>
              </a:spcBef>
              <a:buClr>
                <a:schemeClr val="accent2"/>
              </a:buClr>
              <a:defRPr sz="2400"/>
            </a:lvl3pPr>
            <a:lvl4pPr>
              <a:spcBef>
                <a:spcPts val="1000"/>
              </a:spcBef>
              <a:buClr>
                <a:schemeClr val="accent2"/>
              </a:buClr>
              <a:defRPr sz="2400"/>
            </a:lvl4pPr>
            <a:lvl5pPr>
              <a:spcBef>
                <a:spcPts val="1000"/>
              </a:spcBef>
              <a:buClr>
                <a:schemeClr val="accent2"/>
              </a:buClr>
              <a:defRPr sz="2000"/>
            </a:lvl5pPr>
          </a:lstStyle>
          <a:p>
            <a:pPr lvl="0"/>
            <a:r>
              <a:rPr lang="en-US"/>
              <a:t>Click to add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sz="1800">
              <a:latin typeface="Avenir Next LT Pro" panose="020B0504020202020204" pitchFamily="34" charset="77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DFB03A-367B-9ADA-8071-E22871EC115F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903029" y="1825625"/>
            <a:ext cx="3450771" cy="429768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2400"/>
            </a:lvl1pPr>
            <a:lvl2pPr marL="7429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2pPr>
            <a:lvl3pPr marL="12001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3pPr>
            <a:lvl4pPr marL="1543050" indent="-1714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/>
            </a:lvl4pPr>
            <a:lvl5pPr marL="2000250" indent="-1714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/>
              <a:t>Click to add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FCEB5-4092-FD13-478E-51CD74FDB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77A4D-E7C0-912D-293F-D93F0CB5C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AA9E1-334B-5F8F-8A92-67DD095F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039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0CEAFE70-86D3-8690-31CA-F9A1FBA494D0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838199" y="1583597"/>
            <a:ext cx="10515600" cy="4539708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6EB0F-63C8-5F75-A333-3413A9DC6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DE333-25B4-E092-1CC4-C3D20BA25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AF200-E81F-A326-0EDB-4B93C71D9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009F1155-CA61-B6C9-6ADA-86D071A70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4803"/>
            <a:ext cx="10515600" cy="1045433"/>
          </a:xfrm>
        </p:spPr>
        <p:txBody>
          <a:bodyPr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260992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D7B7232D-F1A6-B6C3-3BBF-E834CC7CD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5930138" cy="6858001"/>
            <a:chOff x="0" y="-1"/>
            <a:chExt cx="5930138" cy="6858001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0D306340-6BFD-FE3D-535B-B59C1C44EDDA}"/>
                </a:ext>
              </a:extLst>
            </p:cNvPr>
            <p:cNvSpPr/>
            <p:nvPr userDrawn="1"/>
          </p:nvSpPr>
          <p:spPr>
            <a:xfrm>
              <a:off x="383877" y="778462"/>
              <a:ext cx="5315035" cy="531503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Freeform: Shape 11">
              <a:extLst>
                <a:ext uri="{FF2B5EF4-FFF2-40B4-BE49-F238E27FC236}">
                  <a16:creationId xmlns:a16="http://schemas.microsoft.com/office/drawing/2014/main" id="{338E6C4B-ABF3-8B7E-8DCF-A93F69C712B1}"/>
                </a:ext>
              </a:extLst>
            </p:cNvPr>
            <p:cNvSpPr/>
            <p:nvPr userDrawn="1"/>
          </p:nvSpPr>
          <p:spPr>
            <a:xfrm flipH="1">
              <a:off x="530529" y="0"/>
              <a:ext cx="1155142" cy="591009"/>
            </a:xfrm>
            <a:custGeom>
              <a:avLst/>
              <a:gdLst>
                <a:gd name="connsiteX0" fmla="*/ 1355 w 1155142"/>
                <a:gd name="connsiteY0" fmla="*/ 0 h 591009"/>
                <a:gd name="connsiteX1" fmla="*/ 1153787 w 1155142"/>
                <a:gd name="connsiteY1" fmla="*/ 0 h 591009"/>
                <a:gd name="connsiteX2" fmla="*/ 1155142 w 1155142"/>
                <a:gd name="connsiteY2" fmla="*/ 13438 h 591009"/>
                <a:gd name="connsiteX3" fmla="*/ 577571 w 1155142"/>
                <a:gd name="connsiteY3" fmla="*/ 591009 h 591009"/>
                <a:gd name="connsiteX4" fmla="*/ 0 w 1155142"/>
                <a:gd name="connsiteY4" fmla="*/ 13438 h 591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5142" h="591009">
                  <a:moveTo>
                    <a:pt x="1355" y="0"/>
                  </a:moveTo>
                  <a:lnTo>
                    <a:pt x="1153787" y="0"/>
                  </a:lnTo>
                  <a:lnTo>
                    <a:pt x="1155142" y="13438"/>
                  </a:lnTo>
                  <a:cubicBezTo>
                    <a:pt x="1155142" y="332422"/>
                    <a:pt x="896555" y="591009"/>
                    <a:pt x="577571" y="591009"/>
                  </a:cubicBezTo>
                  <a:cubicBezTo>
                    <a:pt x="258587" y="591009"/>
                    <a:pt x="0" y="332422"/>
                    <a:pt x="0" y="1343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Freeform: Shape 13">
              <a:extLst>
                <a:ext uri="{FF2B5EF4-FFF2-40B4-BE49-F238E27FC236}">
                  <a16:creationId xmlns:a16="http://schemas.microsoft.com/office/drawing/2014/main" id="{6F90F99F-B12A-E8F9-5A86-D76B201D6308}"/>
                </a:ext>
              </a:extLst>
            </p:cNvPr>
            <p:cNvSpPr/>
            <p:nvPr userDrawn="1"/>
          </p:nvSpPr>
          <p:spPr>
            <a:xfrm flipH="1">
              <a:off x="3961511" y="-1"/>
              <a:ext cx="1737401" cy="959536"/>
            </a:xfrm>
            <a:custGeom>
              <a:avLst/>
              <a:gdLst>
                <a:gd name="connsiteX0" fmla="*/ 0 w 1737401"/>
                <a:gd name="connsiteY0" fmla="*/ 0 h 959536"/>
                <a:gd name="connsiteX1" fmla="*/ 123825 w 1737401"/>
                <a:gd name="connsiteY1" fmla="*/ 0 h 959536"/>
                <a:gd name="connsiteX2" fmla="*/ 123825 w 1737401"/>
                <a:gd name="connsiteY2" fmla="*/ 790277 h 959536"/>
                <a:gd name="connsiteX3" fmla="*/ 1490095 w 1737401"/>
                <a:gd name="connsiteY3" fmla="*/ 0 h 959536"/>
                <a:gd name="connsiteX4" fmla="*/ 1737401 w 1737401"/>
                <a:gd name="connsiteY4" fmla="*/ 0 h 959536"/>
                <a:gd name="connsiteX5" fmla="*/ 92869 w 1737401"/>
                <a:gd name="connsiteY5" fmla="*/ 951249 h 959536"/>
                <a:gd name="connsiteX6" fmla="*/ 61913 w 1737401"/>
                <a:gd name="connsiteY6" fmla="*/ 959536 h 959536"/>
                <a:gd name="connsiteX7" fmla="*/ 0 w 1737401"/>
                <a:gd name="connsiteY7" fmla="*/ 897624 h 9595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37401" h="959536">
                  <a:moveTo>
                    <a:pt x="0" y="0"/>
                  </a:moveTo>
                  <a:lnTo>
                    <a:pt x="123825" y="0"/>
                  </a:lnTo>
                  <a:lnTo>
                    <a:pt x="123825" y="790277"/>
                  </a:lnTo>
                  <a:lnTo>
                    <a:pt x="1490095" y="0"/>
                  </a:lnTo>
                  <a:lnTo>
                    <a:pt x="1737401" y="0"/>
                  </a:lnTo>
                  <a:lnTo>
                    <a:pt x="92869" y="951249"/>
                  </a:lnTo>
                  <a:cubicBezTo>
                    <a:pt x="83458" y="956688"/>
                    <a:pt x="72780" y="959546"/>
                    <a:pt x="61913" y="959536"/>
                  </a:cubicBezTo>
                  <a:cubicBezTo>
                    <a:pt x="27719" y="959536"/>
                    <a:pt x="0" y="931818"/>
                    <a:pt x="0" y="897624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Freeform: Shape 15">
              <a:extLst>
                <a:ext uri="{FF2B5EF4-FFF2-40B4-BE49-F238E27FC236}">
                  <a16:creationId xmlns:a16="http://schemas.microsoft.com/office/drawing/2014/main" id="{BFA99EFE-81BC-95EA-FA61-B7199AD98A74}"/>
                </a:ext>
              </a:extLst>
            </p:cNvPr>
            <p:cNvSpPr/>
            <p:nvPr userDrawn="1"/>
          </p:nvSpPr>
          <p:spPr>
            <a:xfrm flipH="1">
              <a:off x="0" y="2936831"/>
              <a:ext cx="159741" cy="552996"/>
            </a:xfrm>
            <a:custGeom>
              <a:avLst/>
              <a:gdLst>
                <a:gd name="connsiteX0" fmla="*/ 159741 w 159741"/>
                <a:gd name="connsiteY0" fmla="*/ 0 h 552996"/>
                <a:gd name="connsiteX1" fmla="*/ 159741 w 159741"/>
                <a:gd name="connsiteY1" fmla="*/ 552996 h 552996"/>
                <a:gd name="connsiteX2" fmla="*/ 141849 w 159741"/>
                <a:gd name="connsiteY2" fmla="*/ 543285 h 552996"/>
                <a:gd name="connsiteX3" fmla="*/ 0 w 159741"/>
                <a:gd name="connsiteY3" fmla="*/ 276498 h 552996"/>
                <a:gd name="connsiteX4" fmla="*/ 141849 w 159741"/>
                <a:gd name="connsiteY4" fmla="*/ 9711 h 552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9741" h="552996">
                  <a:moveTo>
                    <a:pt x="159741" y="0"/>
                  </a:moveTo>
                  <a:lnTo>
                    <a:pt x="159741" y="552996"/>
                  </a:lnTo>
                  <a:lnTo>
                    <a:pt x="141849" y="543285"/>
                  </a:lnTo>
                  <a:cubicBezTo>
                    <a:pt x="56268" y="485467"/>
                    <a:pt x="0" y="387554"/>
                    <a:pt x="0" y="276498"/>
                  </a:cubicBezTo>
                  <a:cubicBezTo>
                    <a:pt x="0" y="165443"/>
                    <a:pt x="56268" y="67529"/>
                    <a:pt x="141849" y="9711"/>
                  </a:cubicBezTo>
                  <a:close/>
                </a:path>
              </a:pathLst>
            </a:custGeom>
            <a:solidFill>
              <a:schemeClr val="accent4"/>
            </a:solidFill>
            <a:ln w="1270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Freeform: Shape 17">
              <a:extLst>
                <a:ext uri="{FF2B5EF4-FFF2-40B4-BE49-F238E27FC236}">
                  <a16:creationId xmlns:a16="http://schemas.microsoft.com/office/drawing/2014/main" id="{DD9FC028-D877-28FE-C646-DBD85D932641}"/>
                </a:ext>
              </a:extLst>
            </p:cNvPr>
            <p:cNvSpPr/>
            <p:nvPr userDrawn="1"/>
          </p:nvSpPr>
          <p:spPr>
            <a:xfrm flipH="1">
              <a:off x="0" y="5835649"/>
              <a:ext cx="1548180" cy="1022351"/>
            </a:xfrm>
            <a:custGeom>
              <a:avLst/>
              <a:gdLst>
                <a:gd name="connsiteX0" fmla="*/ 61913 w 1548180"/>
                <a:gd name="connsiteY0" fmla="*/ 0 h 1022351"/>
                <a:gd name="connsiteX1" fmla="*/ 1548180 w 1548180"/>
                <a:gd name="connsiteY1" fmla="*/ 0 h 1022351"/>
                <a:gd name="connsiteX2" fmla="*/ 1548180 w 1548180"/>
                <a:gd name="connsiteY2" fmla="*/ 123825 h 1022351"/>
                <a:gd name="connsiteX3" fmla="*/ 123825 w 1548180"/>
                <a:gd name="connsiteY3" fmla="*/ 123825 h 1022351"/>
                <a:gd name="connsiteX4" fmla="*/ 123825 w 1548180"/>
                <a:gd name="connsiteY4" fmla="*/ 1022351 h 1022351"/>
                <a:gd name="connsiteX5" fmla="*/ 0 w 1548180"/>
                <a:gd name="connsiteY5" fmla="*/ 1022351 h 1022351"/>
                <a:gd name="connsiteX6" fmla="*/ 0 w 1548180"/>
                <a:gd name="connsiteY6" fmla="*/ 61913 h 1022351"/>
                <a:gd name="connsiteX7" fmla="*/ 61913 w 1548180"/>
                <a:gd name="connsiteY7" fmla="*/ 0 h 10223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548180" h="1022351">
                  <a:moveTo>
                    <a:pt x="61913" y="0"/>
                  </a:moveTo>
                  <a:lnTo>
                    <a:pt x="1548180" y="0"/>
                  </a:lnTo>
                  <a:lnTo>
                    <a:pt x="1548180" y="123825"/>
                  </a:lnTo>
                  <a:lnTo>
                    <a:pt x="123825" y="123825"/>
                  </a:lnTo>
                  <a:lnTo>
                    <a:pt x="123825" y="1022351"/>
                  </a:lnTo>
                  <a:lnTo>
                    <a:pt x="0" y="1022351"/>
                  </a:lnTo>
                  <a:lnTo>
                    <a:pt x="0" y="61913"/>
                  </a:lnTo>
                  <a:cubicBezTo>
                    <a:pt x="0" y="27719"/>
                    <a:pt x="27719" y="0"/>
                    <a:pt x="6191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Freeform: Shape 21">
              <a:extLst>
                <a:ext uri="{FF2B5EF4-FFF2-40B4-BE49-F238E27FC236}">
                  <a16:creationId xmlns:a16="http://schemas.microsoft.com/office/drawing/2014/main" id="{AA0AFFE9-F0C2-BDA0-BF87-9977706AB6A8}"/>
                </a:ext>
              </a:extLst>
            </p:cNvPr>
            <p:cNvSpPr/>
            <p:nvPr userDrawn="1"/>
          </p:nvSpPr>
          <p:spPr>
            <a:xfrm flipH="1">
              <a:off x="4364198" y="6258755"/>
              <a:ext cx="1565940" cy="599245"/>
            </a:xfrm>
            <a:custGeom>
              <a:avLst/>
              <a:gdLst>
                <a:gd name="connsiteX0" fmla="*/ 782970 w 1565940"/>
                <a:gd name="connsiteY0" fmla="*/ 0 h 599245"/>
                <a:gd name="connsiteX1" fmla="*/ 1528042 w 1565940"/>
                <a:gd name="connsiteY1" fmla="*/ 480469 h 599245"/>
                <a:gd name="connsiteX2" fmla="*/ 1565940 w 1565940"/>
                <a:gd name="connsiteY2" fmla="*/ 599245 h 599245"/>
                <a:gd name="connsiteX3" fmla="*/ 0 w 1565940"/>
                <a:gd name="connsiteY3" fmla="*/ 599245 h 599245"/>
                <a:gd name="connsiteX4" fmla="*/ 37898 w 1565940"/>
                <a:gd name="connsiteY4" fmla="*/ 480469 h 599245"/>
                <a:gd name="connsiteX5" fmla="*/ 782970 w 1565940"/>
                <a:gd name="connsiteY5" fmla="*/ 0 h 599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65940" h="599245">
                  <a:moveTo>
                    <a:pt x="782970" y="0"/>
                  </a:moveTo>
                  <a:cubicBezTo>
                    <a:pt x="1117910" y="0"/>
                    <a:pt x="1405287" y="198118"/>
                    <a:pt x="1528042" y="480469"/>
                  </a:cubicBezTo>
                  <a:lnTo>
                    <a:pt x="1565940" y="599245"/>
                  </a:lnTo>
                  <a:lnTo>
                    <a:pt x="0" y="599245"/>
                  </a:lnTo>
                  <a:lnTo>
                    <a:pt x="37898" y="480469"/>
                  </a:lnTo>
                  <a:cubicBezTo>
                    <a:pt x="160653" y="198118"/>
                    <a:pt x="448030" y="0"/>
                    <a:pt x="78297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657BD59-35CC-9BB3-8621-6FA3356F8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876" y="764502"/>
            <a:ext cx="5315035" cy="5328996"/>
          </a:xfrm>
        </p:spPr>
        <p:txBody>
          <a:bodyPr>
            <a:no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2710C-A212-1B12-06CD-FA2A14F89D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605455" y="755171"/>
            <a:ext cx="4619937" cy="5315035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2800"/>
            </a:lvl1pPr>
            <a:lvl2pPr marL="800100" indent="-3429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400"/>
            </a:lvl2pPr>
            <a:lvl3pPr marL="12001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3pPr>
            <a:lvl4pPr marL="16573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4pPr>
            <a:lvl5pPr marL="21145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/>
              <a:t>Click to add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6EB0F-63C8-5F75-A333-3413A9DC6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DE333-25B4-E092-1CC4-C3D20BA25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AF200-E81F-A326-0EDB-4B93C71D9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9670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273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093"/>
            </a:lvl1pPr>
            <a:lvl2pPr marL="208184" indent="0" algn="ctr">
              <a:buNone/>
              <a:defRPr sz="911"/>
            </a:lvl2pPr>
            <a:lvl3pPr marL="416367" indent="0" algn="ctr">
              <a:buNone/>
              <a:defRPr sz="820"/>
            </a:lvl3pPr>
            <a:lvl4pPr marL="624551" indent="0" algn="ctr">
              <a:buNone/>
              <a:defRPr sz="729"/>
            </a:lvl4pPr>
            <a:lvl5pPr marL="832735" indent="0" algn="ctr">
              <a:buNone/>
              <a:defRPr sz="729"/>
            </a:lvl5pPr>
            <a:lvl6pPr marL="1040919" indent="0" algn="ctr">
              <a:buNone/>
              <a:defRPr sz="729"/>
            </a:lvl6pPr>
            <a:lvl7pPr marL="1249102" indent="0" algn="ctr">
              <a:buNone/>
              <a:defRPr sz="729"/>
            </a:lvl7pPr>
            <a:lvl8pPr marL="1457286" indent="0" algn="ctr">
              <a:buNone/>
              <a:defRPr sz="729"/>
            </a:lvl8pPr>
            <a:lvl9pPr marL="1665470" indent="0" algn="ctr">
              <a:buNone/>
              <a:defRPr sz="729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F1D4A-E2CD-4960-ABD9-CD45931D5592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CB53E-1538-4974-ABDB-E57175074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938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9429764-E305-A48D-5244-9BCD209022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406241" y="0"/>
            <a:ext cx="11785759" cy="6857999"/>
            <a:chOff x="406241" y="1"/>
            <a:chExt cx="11785759" cy="6857999"/>
          </a:xfrm>
        </p:grpSpPr>
        <p:sp>
          <p:nvSpPr>
            <p:cNvPr id="7" name="Freeform 13">
              <a:extLst>
                <a:ext uri="{FF2B5EF4-FFF2-40B4-BE49-F238E27FC236}">
                  <a16:creationId xmlns:a16="http://schemas.microsoft.com/office/drawing/2014/main" id="{45F65CE3-2411-E8E5-B72E-F5CBEC4DDC55}"/>
                </a:ext>
              </a:extLst>
            </p:cNvPr>
            <p:cNvSpPr/>
            <p:nvPr userDrawn="1"/>
          </p:nvSpPr>
          <p:spPr>
            <a:xfrm>
              <a:off x="4000500" y="1087403"/>
              <a:ext cx="8191500" cy="5770597"/>
            </a:xfrm>
            <a:custGeom>
              <a:avLst/>
              <a:gdLst>
                <a:gd name="connsiteX0" fmla="*/ 4929467 w 8191500"/>
                <a:gd name="connsiteY0" fmla="*/ 0 h 5770597"/>
                <a:gd name="connsiteX1" fmla="*/ 8065066 w 8191500"/>
                <a:gd name="connsiteY1" fmla="*/ 1118513 h 5770597"/>
                <a:gd name="connsiteX2" fmla="*/ 8191500 w 8191500"/>
                <a:gd name="connsiteY2" fmla="*/ 1227339 h 5770597"/>
                <a:gd name="connsiteX3" fmla="*/ 8191500 w 8191500"/>
                <a:gd name="connsiteY3" fmla="*/ 5770597 h 5770597"/>
                <a:gd name="connsiteX4" fmla="*/ 79523 w 8191500"/>
                <a:gd name="connsiteY4" fmla="*/ 5770597 h 5770597"/>
                <a:gd name="connsiteX5" fmla="*/ 56799 w 8191500"/>
                <a:gd name="connsiteY5" fmla="*/ 5644158 h 5770597"/>
                <a:gd name="connsiteX6" fmla="*/ 0 w 8191500"/>
                <a:gd name="connsiteY6" fmla="*/ 4898209 h 5770597"/>
                <a:gd name="connsiteX7" fmla="*/ 4929467 w 8191500"/>
                <a:gd name="connsiteY7" fmla="*/ 0 h 57705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191500" h="5770597">
                  <a:moveTo>
                    <a:pt x="4929467" y="0"/>
                  </a:moveTo>
                  <a:cubicBezTo>
                    <a:pt x="6120547" y="0"/>
                    <a:pt x="7212963" y="419755"/>
                    <a:pt x="8065066" y="1118513"/>
                  </a:cubicBezTo>
                  <a:lnTo>
                    <a:pt x="8191500" y="1227339"/>
                  </a:lnTo>
                  <a:lnTo>
                    <a:pt x="8191500" y="5770597"/>
                  </a:lnTo>
                  <a:lnTo>
                    <a:pt x="79523" y="5770597"/>
                  </a:lnTo>
                  <a:lnTo>
                    <a:pt x="56799" y="5644158"/>
                  </a:lnTo>
                  <a:cubicBezTo>
                    <a:pt x="19398" y="5400934"/>
                    <a:pt x="0" y="5151822"/>
                    <a:pt x="0" y="4898209"/>
                  </a:cubicBezTo>
                  <a:cubicBezTo>
                    <a:pt x="0" y="2193003"/>
                    <a:pt x="2206998" y="0"/>
                    <a:pt x="492946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3B6B51B3-AA6C-9C5E-7032-5AEA05D4590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06241" y="183933"/>
              <a:ext cx="0" cy="1597708"/>
            </a:xfrm>
            <a:prstGeom prst="line">
              <a:avLst/>
            </a:prstGeom>
            <a:ln w="127000" cap="rnd">
              <a:solidFill>
                <a:schemeClr val="accent4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: Shape 13">
              <a:extLst>
                <a:ext uri="{FF2B5EF4-FFF2-40B4-BE49-F238E27FC236}">
                  <a16:creationId xmlns:a16="http://schemas.microsoft.com/office/drawing/2014/main" id="{4F28561D-5B3C-F08A-F7B5-48E6B74EAEBD}"/>
                </a:ext>
              </a:extLst>
            </p:cNvPr>
            <p:cNvSpPr/>
            <p:nvPr userDrawn="1"/>
          </p:nvSpPr>
          <p:spPr>
            <a:xfrm>
              <a:off x="5292348" y="1"/>
              <a:ext cx="2279742" cy="1267785"/>
            </a:xfrm>
            <a:custGeom>
              <a:avLst/>
              <a:gdLst>
                <a:gd name="connsiteX0" fmla="*/ 0 w 2279742"/>
                <a:gd name="connsiteY0" fmla="*/ 0 h 1267785"/>
                <a:gd name="connsiteX1" fmla="*/ 138700 w 2279742"/>
                <a:gd name="connsiteY1" fmla="*/ 0 h 1267785"/>
                <a:gd name="connsiteX2" fmla="*/ 138700 w 2279742"/>
                <a:gd name="connsiteY2" fmla="*/ 1078193 h 1267785"/>
                <a:gd name="connsiteX3" fmla="*/ 2002733 w 2279742"/>
                <a:gd name="connsiteY3" fmla="*/ 0 h 1267785"/>
                <a:gd name="connsiteX4" fmla="*/ 2279742 w 2279742"/>
                <a:gd name="connsiteY4" fmla="*/ 0 h 1267785"/>
                <a:gd name="connsiteX5" fmla="*/ 104026 w 2279742"/>
                <a:gd name="connsiteY5" fmla="*/ 1258503 h 1267785"/>
                <a:gd name="connsiteX6" fmla="*/ 69351 w 2279742"/>
                <a:gd name="connsiteY6" fmla="*/ 1267785 h 1267785"/>
                <a:gd name="connsiteX7" fmla="*/ 0 w 2279742"/>
                <a:gd name="connsiteY7" fmla="*/ 1198436 h 12677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79742" h="1267785">
                  <a:moveTo>
                    <a:pt x="0" y="0"/>
                  </a:moveTo>
                  <a:lnTo>
                    <a:pt x="138700" y="0"/>
                  </a:lnTo>
                  <a:lnTo>
                    <a:pt x="138700" y="1078193"/>
                  </a:lnTo>
                  <a:lnTo>
                    <a:pt x="2002733" y="0"/>
                  </a:lnTo>
                  <a:lnTo>
                    <a:pt x="2279742" y="0"/>
                  </a:lnTo>
                  <a:lnTo>
                    <a:pt x="104026" y="1258503"/>
                  </a:lnTo>
                  <a:cubicBezTo>
                    <a:pt x="93484" y="1264595"/>
                    <a:pt x="81523" y="1267796"/>
                    <a:pt x="69351" y="1267785"/>
                  </a:cubicBezTo>
                  <a:cubicBezTo>
                    <a:pt x="31049" y="1267785"/>
                    <a:pt x="0" y="1236737"/>
                    <a:pt x="0" y="1198436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Freeform: Shape 15">
              <a:extLst>
                <a:ext uri="{FF2B5EF4-FFF2-40B4-BE49-F238E27FC236}">
                  <a16:creationId xmlns:a16="http://schemas.microsoft.com/office/drawing/2014/main" id="{7BD7FF70-44B7-E753-26CD-E228B56C2517}"/>
                </a:ext>
              </a:extLst>
            </p:cNvPr>
            <p:cNvSpPr/>
            <p:nvPr userDrawn="1"/>
          </p:nvSpPr>
          <p:spPr>
            <a:xfrm>
              <a:off x="10208695" y="1"/>
              <a:ext cx="1135066" cy="477997"/>
            </a:xfrm>
            <a:custGeom>
              <a:avLst/>
              <a:gdLst>
                <a:gd name="connsiteX0" fmla="*/ 0 w 1135066"/>
                <a:gd name="connsiteY0" fmla="*/ 0 h 477997"/>
                <a:gd name="connsiteX1" fmla="*/ 1135066 w 1135066"/>
                <a:gd name="connsiteY1" fmla="*/ 0 h 477997"/>
                <a:gd name="connsiteX2" fmla="*/ 1133370 w 1135066"/>
                <a:gd name="connsiteY2" fmla="*/ 16827 h 477997"/>
                <a:gd name="connsiteX3" fmla="*/ 567533 w 1135066"/>
                <a:gd name="connsiteY3" fmla="*/ 477997 h 477997"/>
                <a:gd name="connsiteX4" fmla="*/ 1696 w 1135066"/>
                <a:gd name="connsiteY4" fmla="*/ 16827 h 477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5066" h="477997">
                  <a:moveTo>
                    <a:pt x="0" y="0"/>
                  </a:moveTo>
                  <a:lnTo>
                    <a:pt x="1135066" y="0"/>
                  </a:lnTo>
                  <a:lnTo>
                    <a:pt x="1133370" y="16827"/>
                  </a:lnTo>
                  <a:cubicBezTo>
                    <a:pt x="1079514" y="280016"/>
                    <a:pt x="846644" y="477997"/>
                    <a:pt x="567533" y="477997"/>
                  </a:cubicBezTo>
                  <a:cubicBezTo>
                    <a:pt x="288422" y="477997"/>
                    <a:pt x="55552" y="280016"/>
                    <a:pt x="1696" y="1682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DF9EE857-93B9-ACF6-2AB4-2A29C4B94776}"/>
                </a:ext>
              </a:extLst>
            </p:cNvPr>
            <p:cNvSpPr/>
            <p:nvPr userDrawn="1"/>
          </p:nvSpPr>
          <p:spPr>
            <a:xfrm>
              <a:off x="1569044" y="514898"/>
              <a:ext cx="2393351" cy="2328423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" name="Title 1">
            <a:extLst>
              <a:ext uri="{FF2B5EF4-FFF2-40B4-BE49-F238E27FC236}">
                <a16:creationId xmlns:a16="http://schemas.microsoft.com/office/drawing/2014/main" id="{2E8C189B-2E00-67DA-E342-3440F5EBB4C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84474" y="2949739"/>
            <a:ext cx="6497627" cy="1844452"/>
          </a:xfrm>
        </p:spPr>
        <p:txBody>
          <a:bodyPr anchor="b" anchorCtr="0">
            <a:no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A9DA20-E01A-E44F-5A99-901F4442CFA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184473" y="5101839"/>
            <a:ext cx="6497627" cy="1162228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2063441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2710C-A212-1B12-06CD-FA2A14F89D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9219" y="554942"/>
            <a:ext cx="6172824" cy="5768220"/>
          </a:xfrm>
        </p:spPr>
        <p:txBody>
          <a:bodyPr anchor="ctr" anchorCtr="0">
            <a:normAutofit/>
          </a:bodyPr>
          <a:lstStyle>
            <a:lvl1pPr marL="457200" indent="-4572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800"/>
            </a:lvl1pPr>
            <a:lvl2pPr marL="800100" indent="-3429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400"/>
            </a:lvl2pPr>
            <a:lvl3pPr marL="12001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3pPr>
            <a:lvl4pPr marL="16573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4pPr>
            <a:lvl5pPr marL="21145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/>
              <a:t>Click to add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E96D25F-53A2-6217-84B4-7EB874F0B3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489189" y="1119031"/>
            <a:ext cx="4619938" cy="4619938"/>
            <a:chOff x="489189" y="1119031"/>
            <a:chExt cx="4619938" cy="4619938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A50FA62D-C8AE-52B8-1712-6116756D1A83}"/>
                </a:ext>
              </a:extLst>
            </p:cNvPr>
            <p:cNvSpPr/>
            <p:nvPr userDrawn="1"/>
          </p:nvSpPr>
          <p:spPr>
            <a:xfrm>
              <a:off x="489189" y="1119031"/>
              <a:ext cx="4619938" cy="461993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10BEFAA-C349-7DB1-1827-0FA48A430AD8}"/>
                </a:ext>
              </a:extLst>
            </p:cNvPr>
            <p:cNvSpPr/>
            <p:nvPr userDrawn="1"/>
          </p:nvSpPr>
          <p:spPr>
            <a:xfrm>
              <a:off x="910048" y="4780992"/>
              <a:ext cx="546100" cy="5461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657BD59-35CC-9BB3-8621-6FA3356F81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957" y="1119031"/>
            <a:ext cx="4384736" cy="4619938"/>
          </a:xfrm>
        </p:spPr>
        <p:txBody>
          <a:bodyPr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914388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9EF93C3C-09E9-6CD0-EF4B-6DE09539EE7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9011782 w 12192000"/>
              <a:gd name="connsiteY0" fmla="*/ 4817511 h 6858000"/>
              <a:gd name="connsiteX1" fmla="*/ 8937059 w 12192000"/>
              <a:gd name="connsiteY1" fmla="*/ 4972626 h 6858000"/>
              <a:gd name="connsiteX2" fmla="*/ 8588084 w 12192000"/>
              <a:gd name="connsiteY2" fmla="*/ 5489438 h 6858000"/>
              <a:gd name="connsiteX3" fmla="*/ 8565206 w 12192000"/>
              <a:gd name="connsiteY3" fmla="*/ 5514611 h 6858000"/>
              <a:gd name="connsiteX4" fmla="*/ 8569944 w 12192000"/>
              <a:gd name="connsiteY4" fmla="*/ 5520198 h 6858000"/>
              <a:gd name="connsiteX5" fmla="*/ 8878607 w 12192000"/>
              <a:gd name="connsiteY5" fmla="*/ 5644582 h 6858000"/>
              <a:gd name="connsiteX6" fmla="*/ 9315123 w 12192000"/>
              <a:gd name="connsiteY6" fmla="*/ 5219907 h 6858000"/>
              <a:gd name="connsiteX7" fmla="*/ 9048519 w 12192000"/>
              <a:gd name="connsiteY7" fmla="*/ 4828605 h 6858000"/>
              <a:gd name="connsiteX8" fmla="*/ 6096000 w 12192000"/>
              <a:gd name="connsiteY8" fmla="*/ 200625 h 6858000"/>
              <a:gd name="connsiteX9" fmla="*/ 2867625 w 12192000"/>
              <a:gd name="connsiteY9" fmla="*/ 3429000 h 6858000"/>
              <a:gd name="connsiteX10" fmla="*/ 6096000 w 12192000"/>
              <a:gd name="connsiteY10" fmla="*/ 6657375 h 6858000"/>
              <a:gd name="connsiteX11" fmla="*/ 9324375 w 12192000"/>
              <a:gd name="connsiteY11" fmla="*/ 3429000 h 6858000"/>
              <a:gd name="connsiteX12" fmla="*/ 6096000 w 12192000"/>
              <a:gd name="connsiteY12" fmla="*/ 200625 h 6858000"/>
              <a:gd name="connsiteX13" fmla="*/ 0 w 12192000"/>
              <a:gd name="connsiteY13" fmla="*/ 0 h 6858000"/>
              <a:gd name="connsiteX14" fmla="*/ 12192000 w 12192000"/>
              <a:gd name="connsiteY14" fmla="*/ 0 h 6858000"/>
              <a:gd name="connsiteX15" fmla="*/ 12192000 w 12192000"/>
              <a:gd name="connsiteY15" fmla="*/ 6858000 h 6858000"/>
              <a:gd name="connsiteX16" fmla="*/ 0 w 12192000"/>
              <a:gd name="connsiteY1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2192000" h="6858000">
                <a:moveTo>
                  <a:pt x="9011782" y="4817511"/>
                </a:moveTo>
                <a:lnTo>
                  <a:pt x="8937059" y="4972626"/>
                </a:lnTo>
                <a:cubicBezTo>
                  <a:pt x="8837255" y="5156349"/>
                  <a:pt x="8720206" y="5329344"/>
                  <a:pt x="8588084" y="5489438"/>
                </a:cubicBezTo>
                <a:lnTo>
                  <a:pt x="8565206" y="5514611"/>
                </a:lnTo>
                <a:lnTo>
                  <a:pt x="8569944" y="5520198"/>
                </a:lnTo>
                <a:cubicBezTo>
                  <a:pt x="8648938" y="5597049"/>
                  <a:pt x="8758066" y="5644582"/>
                  <a:pt x="8878607" y="5644582"/>
                </a:cubicBezTo>
                <a:cubicBezTo>
                  <a:pt x="9119688" y="5644582"/>
                  <a:pt x="9315123" y="5454449"/>
                  <a:pt x="9315123" y="5219907"/>
                </a:cubicBezTo>
                <a:cubicBezTo>
                  <a:pt x="9315123" y="5044001"/>
                  <a:pt x="9205191" y="4893074"/>
                  <a:pt x="9048519" y="4828605"/>
                </a:cubicBezTo>
                <a:close/>
                <a:moveTo>
                  <a:pt x="6096000" y="200625"/>
                </a:moveTo>
                <a:cubicBezTo>
                  <a:pt x="4313018" y="200625"/>
                  <a:pt x="2867625" y="1646018"/>
                  <a:pt x="2867625" y="3429000"/>
                </a:cubicBezTo>
                <a:cubicBezTo>
                  <a:pt x="2867625" y="5211982"/>
                  <a:pt x="4313018" y="6657375"/>
                  <a:pt x="6096000" y="6657375"/>
                </a:cubicBezTo>
                <a:cubicBezTo>
                  <a:pt x="7878982" y="6657375"/>
                  <a:pt x="9324375" y="5211982"/>
                  <a:pt x="9324375" y="3429000"/>
                </a:cubicBezTo>
                <a:cubicBezTo>
                  <a:pt x="9324375" y="1646018"/>
                  <a:pt x="7878982" y="200625"/>
                  <a:pt x="6096000" y="200625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>
            <a:no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insert picture</a:t>
            </a:r>
          </a:p>
        </p:txBody>
      </p:sp>
      <p:sp>
        <p:nvSpPr>
          <p:cNvPr id="3" name="Arc 2">
            <a:extLst>
              <a:ext uri="{FF2B5EF4-FFF2-40B4-BE49-F238E27FC236}">
                <a16:creationId xmlns:a16="http://schemas.microsoft.com/office/drawing/2014/main" id="{D5C3C4BD-DFDB-76B4-17CA-7DA4D1729F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9366740" flipV="1">
            <a:off x="2557952" y="-89828"/>
            <a:ext cx="7173200" cy="7173200"/>
          </a:xfrm>
          <a:prstGeom prst="arc">
            <a:avLst>
              <a:gd name="adj1" fmla="val 16200000"/>
              <a:gd name="adj2" fmla="val 20401595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2B04B61C-6467-D51D-0AF4-5C7D05F36CB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68168" y="923544"/>
            <a:ext cx="6455664" cy="5010912"/>
          </a:xfrm>
          <a:prstGeom prst="rect">
            <a:avLst/>
          </a:prstGeom>
          <a:noFill/>
        </p:spPr>
        <p:txBody>
          <a:bodyPr lIns="0" rIns="0">
            <a:normAutofit/>
          </a:bodyPr>
          <a:lstStyle>
            <a:lvl1pPr algn="ctr">
              <a:defRPr sz="4400"/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47A19F4B-D154-3EB2-F86A-9A63283A3E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>
          <a:xfrm>
            <a:off x="8565206" y="4817511"/>
            <a:ext cx="749917" cy="827071"/>
          </a:xfrm>
          <a:custGeom>
            <a:avLst/>
            <a:gdLst>
              <a:gd name="connsiteX0" fmla="*/ 446576 w 749917"/>
              <a:gd name="connsiteY0" fmla="*/ 0 h 827071"/>
              <a:gd name="connsiteX1" fmla="*/ 483313 w 749917"/>
              <a:gd name="connsiteY1" fmla="*/ 11094 h 827071"/>
              <a:gd name="connsiteX2" fmla="*/ 749917 w 749917"/>
              <a:gd name="connsiteY2" fmla="*/ 402396 h 827071"/>
              <a:gd name="connsiteX3" fmla="*/ 313401 w 749917"/>
              <a:gd name="connsiteY3" fmla="*/ 827071 h 827071"/>
              <a:gd name="connsiteX4" fmla="*/ 4738 w 749917"/>
              <a:gd name="connsiteY4" fmla="*/ 702687 h 827071"/>
              <a:gd name="connsiteX5" fmla="*/ 0 w 749917"/>
              <a:gd name="connsiteY5" fmla="*/ 697100 h 827071"/>
              <a:gd name="connsiteX6" fmla="*/ 22878 w 749917"/>
              <a:gd name="connsiteY6" fmla="*/ 671927 h 827071"/>
              <a:gd name="connsiteX7" fmla="*/ 371853 w 749917"/>
              <a:gd name="connsiteY7" fmla="*/ 155115 h 827071"/>
              <a:gd name="connsiteX8" fmla="*/ 446576 w 749917"/>
              <a:gd name="connsiteY8" fmla="*/ 0 h 827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49917" h="827071">
                <a:moveTo>
                  <a:pt x="446576" y="0"/>
                </a:moveTo>
                <a:lnTo>
                  <a:pt x="483313" y="11094"/>
                </a:lnTo>
                <a:cubicBezTo>
                  <a:pt x="639985" y="75563"/>
                  <a:pt x="749917" y="226490"/>
                  <a:pt x="749917" y="402396"/>
                </a:cubicBezTo>
                <a:cubicBezTo>
                  <a:pt x="749917" y="636938"/>
                  <a:pt x="554482" y="827071"/>
                  <a:pt x="313401" y="827071"/>
                </a:cubicBezTo>
                <a:cubicBezTo>
                  <a:pt x="192860" y="827071"/>
                  <a:pt x="83732" y="779538"/>
                  <a:pt x="4738" y="702687"/>
                </a:cubicBezTo>
                <a:lnTo>
                  <a:pt x="0" y="697100"/>
                </a:lnTo>
                <a:lnTo>
                  <a:pt x="22878" y="671927"/>
                </a:lnTo>
                <a:cubicBezTo>
                  <a:pt x="155000" y="511833"/>
                  <a:pt x="272049" y="338838"/>
                  <a:pt x="371853" y="155115"/>
                </a:cubicBezTo>
                <a:lnTo>
                  <a:pt x="4465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8420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7BD59-35CC-9BB3-8621-6FA3356F81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04803"/>
            <a:ext cx="10515600" cy="1045433"/>
          </a:xfrm>
        </p:spPr>
        <p:txBody>
          <a:bodyPr anchor="ctr" anchorCtr="0">
            <a:noAutofit/>
          </a:bodyPr>
          <a:lstStyle>
            <a:lvl1pPr>
              <a:defRPr sz="3400"/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E3FB7D8D-37C3-E089-EC02-FB49A13CBE1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38200" y="1589519"/>
            <a:ext cx="10515600" cy="453347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defRPr sz="2800"/>
            </a:lvl1pPr>
            <a:lvl2pPr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defRPr sz="2400"/>
            </a:lvl2pPr>
            <a:lvl3pPr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defRPr sz="2000"/>
            </a:lvl3pPr>
            <a:lvl4pPr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defRPr sz="1800"/>
            </a:lvl4pPr>
            <a:lvl5pPr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defRPr sz="1800"/>
            </a:lvl5pPr>
          </a:lstStyle>
          <a:p>
            <a:pPr lvl="0"/>
            <a:r>
              <a:rPr lang="en-US"/>
              <a:t>Click to add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6EB0F-63C8-5F75-A333-3413A9DC6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DE333-25B4-E092-1CC4-C3D20BA25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AF200-E81F-A326-0EDB-4B93C71D9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14">
            <a:extLst>
              <a:ext uri="{FF2B5EF4-FFF2-40B4-BE49-F238E27FC236}">
                <a16:creationId xmlns:a16="http://schemas.microsoft.com/office/drawing/2014/main" id="{438B6FA2-AF11-618E-2B1A-38BF083DF3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-381048" y="5144407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13">
            <a:extLst>
              <a:ext uri="{FF2B5EF4-FFF2-40B4-BE49-F238E27FC236}">
                <a16:creationId xmlns:a16="http://schemas.microsoft.com/office/drawing/2014/main" id="{A269A8D8-A4AE-CEFF-E928-7DB1CFB3E4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9">
            <a:extLst>
              <a:ext uri="{FF2B5EF4-FFF2-40B4-BE49-F238E27FC236}">
                <a16:creationId xmlns:a16="http://schemas.microsoft.com/office/drawing/2014/main" id="{15418837-E689-97BE-9FAD-FEDBD599EB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H="1">
            <a:off x="11109434" y="3527042"/>
            <a:ext cx="1082566" cy="1616525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5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7894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7BD59-35CC-9BB3-8621-6FA3356F81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04803"/>
            <a:ext cx="10515600" cy="1045433"/>
          </a:xfrm>
        </p:spPr>
        <p:txBody>
          <a:bodyPr anchor="ctr" anchorCtr="0">
            <a:noAutofit/>
          </a:bodyPr>
          <a:lstStyle>
            <a:lvl1pPr>
              <a:defRPr sz="3400"/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E3FB7D8D-37C3-E089-EC02-FB49A13CBE1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38200" y="1589519"/>
            <a:ext cx="10515600" cy="453347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defRPr sz="2800"/>
            </a:lvl1pPr>
            <a:lvl2pPr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defRPr sz="2400"/>
            </a:lvl2pPr>
            <a:lvl3pPr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defRPr sz="2000"/>
            </a:lvl3pPr>
            <a:lvl4pPr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defRPr sz="1800"/>
            </a:lvl4pPr>
            <a:lvl5pPr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defRPr sz="1800"/>
            </a:lvl5pPr>
          </a:lstStyle>
          <a:p>
            <a:pPr lvl="0"/>
            <a:r>
              <a:rPr lang="en-US"/>
              <a:t>Click to add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6EB0F-63C8-5F75-A333-3413A9DC6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DE333-25B4-E092-1CC4-C3D20BA25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AF200-E81F-A326-0EDB-4B93C71D9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347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6EB0F-63C8-5F75-A333-3413A9DC6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DE333-25B4-E092-1CC4-C3D20BA25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AF200-E81F-A326-0EDB-4B93C71D9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29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7DF76A42-387B-8D66-1214-D404620700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940621" y="704193"/>
            <a:ext cx="2296455" cy="2296455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2ACE818-46EF-547E-9315-A849483036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77652" y="0"/>
            <a:ext cx="8798419" cy="6816262"/>
            <a:chOff x="577652" y="-28502"/>
            <a:chExt cx="8798419" cy="6816262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9644D21-8793-9A96-F305-5D20EE342B26}"/>
                </a:ext>
              </a:extLst>
            </p:cNvPr>
            <p:cNvSpPr/>
            <p:nvPr userDrawn="1"/>
          </p:nvSpPr>
          <p:spPr>
            <a:xfrm>
              <a:off x="2815929" y="148929"/>
              <a:ext cx="6560142" cy="656014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Arc 9">
              <a:extLst>
                <a:ext uri="{FF2B5EF4-FFF2-40B4-BE49-F238E27FC236}">
                  <a16:creationId xmlns:a16="http://schemas.microsoft.com/office/drawing/2014/main" id="{DF8D7AEF-C845-09F0-F31C-20B32BBA1EBA}"/>
                </a:ext>
              </a:extLst>
            </p:cNvPr>
            <p:cNvSpPr/>
            <p:nvPr userDrawn="1"/>
          </p:nvSpPr>
          <p:spPr>
            <a:xfrm rot="9222429" flipV="1">
              <a:off x="2494119" y="-28502"/>
              <a:ext cx="6816262" cy="6816262"/>
            </a:xfrm>
            <a:prstGeom prst="arc">
              <a:avLst>
                <a:gd name="adj1" fmla="val 16200000"/>
                <a:gd name="adj2" fmla="val 20093138"/>
              </a:avLst>
            </a:prstGeom>
            <a:ln w="127000" cap="rnd">
              <a:solidFill>
                <a:schemeClr val="accent4">
                  <a:alpha val="9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5F9D44CB-887B-C74D-3E96-5607E84DAEFF}"/>
                </a:ext>
              </a:extLst>
            </p:cNvPr>
            <p:cNvSpPr/>
            <p:nvPr userDrawn="1"/>
          </p:nvSpPr>
          <p:spPr>
            <a:xfrm>
              <a:off x="577652" y="1085116"/>
              <a:ext cx="759403" cy="738802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4" name="Freeform: Shape 19">
            <a:extLst>
              <a:ext uri="{FF2B5EF4-FFF2-40B4-BE49-F238E27FC236}">
                <a16:creationId xmlns:a16="http://schemas.microsoft.com/office/drawing/2014/main" id="{87D193F4-2337-0048-1BE7-C9A8154191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H="1">
            <a:off x="936118" y="5508455"/>
            <a:ext cx="1082566" cy="1616525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5EE4510-BCBA-C39A-BEF1-A391A3304F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1494655" y="5270490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32772C41-A024-2F33-1F04-21E003FA72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15929" y="1349825"/>
            <a:ext cx="6560142" cy="2674119"/>
          </a:xfrm>
        </p:spPr>
        <p:txBody>
          <a:bodyPr anchor="ctr">
            <a:no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3BC2DF-9C2A-052C-AD2C-0A8ABAA5037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815929" y="4412973"/>
            <a:ext cx="6560142" cy="1935571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add subtitle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070940-5919-2C95-2278-32E50BF14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57D599-49CF-19FE-6D86-C5EDB765F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931DF1-1C8D-86B9-BFDD-098FFC00F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727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0C44A-93E6-6C58-5E88-AFDC594EC2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>
            <a:noAutofit/>
          </a:bodyPr>
          <a:lstStyle>
            <a:lvl1pPr>
              <a:defRPr sz="3400"/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13049-5F46-053E-6279-8183259649A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4915163" cy="429768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2400"/>
            </a:lvl1pPr>
            <a:lvl2pPr marL="2286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400"/>
            </a:lvl2pPr>
            <a:lvl3pPr marL="59436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400"/>
            </a:lvl3pPr>
            <a:lvl4pPr marL="86868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400"/>
            </a:lvl4pPr>
            <a:lvl5pPr marL="11430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400"/>
            </a:lvl5pPr>
          </a:lstStyle>
          <a:p>
            <a:pPr lvl="0"/>
            <a:r>
              <a:rPr lang="en-US"/>
              <a:t>Click to add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5FB01ADF-164A-96FB-0129-C2A0F0ED0A85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6147896" y="1816916"/>
            <a:ext cx="5212080" cy="429768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2400"/>
            </a:lvl1pPr>
            <a:lvl2pPr marL="2286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400"/>
            </a:lvl2pPr>
            <a:lvl3pPr marL="59436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400"/>
            </a:lvl3pPr>
            <a:lvl4pPr marL="86868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400"/>
            </a:lvl4pPr>
            <a:lvl5pPr marL="11430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400"/>
            </a:lvl5pPr>
          </a:lstStyle>
          <a:p>
            <a:pPr lvl="0"/>
            <a:r>
              <a:rPr lang="en-US"/>
              <a:t>Click to add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263F0DD-A38B-64B8-7412-087B487E6D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23536" y="2"/>
            <a:ext cx="12068464" cy="6857998"/>
            <a:chOff x="123536" y="2"/>
            <a:chExt cx="12068464" cy="6857998"/>
          </a:xfrm>
        </p:grpSpPr>
        <p:sp>
          <p:nvSpPr>
            <p:cNvPr id="12" name="Freeform: Shape 9">
              <a:extLst>
                <a:ext uri="{FF2B5EF4-FFF2-40B4-BE49-F238E27FC236}">
                  <a16:creationId xmlns:a16="http://schemas.microsoft.com/office/drawing/2014/main" id="{44CE2FB7-A856-E3C3-9798-73AAFB7901B8}"/>
                </a:ext>
              </a:extLst>
            </p:cNvPr>
            <p:cNvSpPr/>
            <p:nvPr userDrawn="1"/>
          </p:nvSpPr>
          <p:spPr>
            <a:xfrm>
              <a:off x="5671336" y="2"/>
              <a:ext cx="849328" cy="357668"/>
            </a:xfrm>
            <a:custGeom>
              <a:avLst/>
              <a:gdLst>
                <a:gd name="connsiteX0" fmla="*/ 0 w 1135066"/>
                <a:gd name="connsiteY0" fmla="*/ 0 h 477997"/>
                <a:gd name="connsiteX1" fmla="*/ 1135066 w 1135066"/>
                <a:gd name="connsiteY1" fmla="*/ 0 h 477997"/>
                <a:gd name="connsiteX2" fmla="*/ 1133370 w 1135066"/>
                <a:gd name="connsiteY2" fmla="*/ 16827 h 477997"/>
                <a:gd name="connsiteX3" fmla="*/ 567533 w 1135066"/>
                <a:gd name="connsiteY3" fmla="*/ 477997 h 477997"/>
                <a:gd name="connsiteX4" fmla="*/ 1696 w 1135066"/>
                <a:gd name="connsiteY4" fmla="*/ 16827 h 477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5066" h="477997">
                  <a:moveTo>
                    <a:pt x="0" y="0"/>
                  </a:moveTo>
                  <a:lnTo>
                    <a:pt x="1135066" y="0"/>
                  </a:lnTo>
                  <a:lnTo>
                    <a:pt x="1133370" y="16827"/>
                  </a:lnTo>
                  <a:cubicBezTo>
                    <a:pt x="1079514" y="280016"/>
                    <a:pt x="846644" y="477997"/>
                    <a:pt x="567533" y="477997"/>
                  </a:cubicBezTo>
                  <a:cubicBezTo>
                    <a:pt x="288422" y="477997"/>
                    <a:pt x="55552" y="280016"/>
                    <a:pt x="1696" y="16827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Freeform: Shape 10">
              <a:extLst>
                <a:ext uri="{FF2B5EF4-FFF2-40B4-BE49-F238E27FC236}">
                  <a16:creationId xmlns:a16="http://schemas.microsoft.com/office/drawing/2014/main" id="{47ED62E5-894A-A8F9-A6DC-4A5C147CDE78}"/>
                </a:ext>
              </a:extLst>
            </p:cNvPr>
            <p:cNvSpPr/>
            <p:nvPr userDrawn="1"/>
          </p:nvSpPr>
          <p:spPr>
            <a:xfrm flipH="1">
              <a:off x="123536" y="5717905"/>
              <a:ext cx="1771609" cy="1140095"/>
            </a:xfrm>
            <a:custGeom>
              <a:avLst/>
              <a:gdLst>
                <a:gd name="connsiteX0" fmla="*/ 1561721 w 1771609"/>
                <a:gd name="connsiteY0" fmla="*/ 763041 h 1140095"/>
                <a:gd name="connsiteX1" fmla="*/ 1623024 w 1771609"/>
                <a:gd name="connsiteY1" fmla="*/ 792810 h 1140095"/>
                <a:gd name="connsiteX2" fmla="*/ 1711735 w 1771609"/>
                <a:gd name="connsiteY2" fmla="*/ 970132 h 1140095"/>
                <a:gd name="connsiteX3" fmla="*/ 1771609 w 1771609"/>
                <a:gd name="connsiteY3" fmla="*/ 1140095 h 1140095"/>
                <a:gd name="connsiteX4" fmla="*/ 1637225 w 1771609"/>
                <a:gd name="connsiteY4" fmla="*/ 1140095 h 1140095"/>
                <a:gd name="connsiteX5" fmla="*/ 1594820 w 1771609"/>
                <a:gd name="connsiteY5" fmla="*/ 1019711 h 1140095"/>
                <a:gd name="connsiteX6" fmla="*/ 1513200 w 1771609"/>
                <a:gd name="connsiteY6" fmla="*/ 856627 h 1140095"/>
                <a:gd name="connsiteX7" fmla="*/ 1538499 w 1771609"/>
                <a:gd name="connsiteY7" fmla="*/ 770415 h 1140095"/>
                <a:gd name="connsiteX8" fmla="*/ 1561721 w 1771609"/>
                <a:gd name="connsiteY8" fmla="*/ 763041 h 1140095"/>
                <a:gd name="connsiteX9" fmla="*/ 933455 w 1771609"/>
                <a:gd name="connsiteY9" fmla="*/ 161309 h 1140095"/>
                <a:gd name="connsiteX10" fmla="*/ 957797 w 1771609"/>
                <a:gd name="connsiteY10" fmla="*/ 167970 h 1140095"/>
                <a:gd name="connsiteX11" fmla="*/ 1286982 w 1771609"/>
                <a:gd name="connsiteY11" fmla="*/ 387616 h 1140095"/>
                <a:gd name="connsiteX12" fmla="*/ 1293725 w 1771609"/>
                <a:gd name="connsiteY12" fmla="*/ 477075 h 1140095"/>
                <a:gd name="connsiteX13" fmla="*/ 1245453 w 1771609"/>
                <a:gd name="connsiteY13" fmla="*/ 499154 h 1140095"/>
                <a:gd name="connsiteX14" fmla="*/ 1245167 w 1771609"/>
                <a:gd name="connsiteY14" fmla="*/ 499154 h 1140095"/>
                <a:gd name="connsiteX15" fmla="*/ 1203638 w 1771609"/>
                <a:gd name="connsiteY15" fmla="*/ 484104 h 1140095"/>
                <a:gd name="connsiteX16" fmla="*/ 900647 w 1771609"/>
                <a:gd name="connsiteY16" fmla="*/ 281508 h 1140095"/>
                <a:gd name="connsiteX17" fmla="*/ 872454 w 1771609"/>
                <a:gd name="connsiteY17" fmla="*/ 196164 h 1140095"/>
                <a:gd name="connsiteX18" fmla="*/ 933455 w 1771609"/>
                <a:gd name="connsiteY18" fmla="*/ 161309 h 1140095"/>
                <a:gd name="connsiteX19" fmla="*/ 256260 w 1771609"/>
                <a:gd name="connsiteY19" fmla="*/ 29 h 1140095"/>
                <a:gd name="connsiteX20" fmla="*/ 454020 w 1771609"/>
                <a:gd name="connsiteY20" fmla="*/ 13474 h 1140095"/>
                <a:gd name="connsiteX21" fmla="*/ 509236 w 1771609"/>
                <a:gd name="connsiteY21" fmla="*/ 84182 h 1140095"/>
                <a:gd name="connsiteX22" fmla="*/ 445829 w 1771609"/>
                <a:gd name="connsiteY22" fmla="*/ 139871 h 1140095"/>
                <a:gd name="connsiteX23" fmla="*/ 437447 w 1771609"/>
                <a:gd name="connsiteY23" fmla="*/ 139395 h 1140095"/>
                <a:gd name="connsiteX24" fmla="*/ 73211 w 1771609"/>
                <a:gd name="connsiteY24" fmla="*/ 137204 h 1140095"/>
                <a:gd name="connsiteX25" fmla="*/ 749 w 1771609"/>
                <a:gd name="connsiteY25" fmla="*/ 84082 h 1140095"/>
                <a:gd name="connsiteX26" fmla="*/ 53871 w 1771609"/>
                <a:gd name="connsiteY26" fmla="*/ 11621 h 1140095"/>
                <a:gd name="connsiteX27" fmla="*/ 58352 w 1771609"/>
                <a:gd name="connsiteY27" fmla="*/ 11093 h 1140095"/>
                <a:gd name="connsiteX28" fmla="*/ 256260 w 1771609"/>
                <a:gd name="connsiteY28" fmla="*/ 29 h 11400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1771609" h="1140095">
                  <a:moveTo>
                    <a:pt x="1561721" y="763041"/>
                  </a:moveTo>
                  <a:cubicBezTo>
                    <a:pt x="1585506" y="760324"/>
                    <a:pt x="1609722" y="771249"/>
                    <a:pt x="1623024" y="792810"/>
                  </a:cubicBezTo>
                  <a:cubicBezTo>
                    <a:pt x="1656300" y="850065"/>
                    <a:pt x="1685920" y="909291"/>
                    <a:pt x="1711735" y="970132"/>
                  </a:cubicBezTo>
                  <a:lnTo>
                    <a:pt x="1771609" y="1140095"/>
                  </a:lnTo>
                  <a:lnTo>
                    <a:pt x="1637225" y="1140095"/>
                  </a:lnTo>
                  <a:lnTo>
                    <a:pt x="1594820" y="1019711"/>
                  </a:lnTo>
                  <a:cubicBezTo>
                    <a:pt x="1571072" y="963753"/>
                    <a:pt x="1543818" y="909282"/>
                    <a:pt x="1513200" y="856627"/>
                  </a:cubicBezTo>
                  <a:cubicBezTo>
                    <a:pt x="1496379" y="825834"/>
                    <a:pt x="1507704" y="787236"/>
                    <a:pt x="1538499" y="770415"/>
                  </a:cubicBezTo>
                  <a:cubicBezTo>
                    <a:pt x="1545912" y="766367"/>
                    <a:pt x="1553792" y="763946"/>
                    <a:pt x="1561721" y="763041"/>
                  </a:cubicBezTo>
                  <a:close/>
                  <a:moveTo>
                    <a:pt x="933455" y="161309"/>
                  </a:moveTo>
                  <a:cubicBezTo>
                    <a:pt x="941693" y="161855"/>
                    <a:pt x="949959" y="164025"/>
                    <a:pt x="957797" y="167970"/>
                  </a:cubicBezTo>
                  <a:cubicBezTo>
                    <a:pt x="1076184" y="227289"/>
                    <a:pt x="1186759" y="301068"/>
                    <a:pt x="1286982" y="387616"/>
                  </a:cubicBezTo>
                  <a:cubicBezTo>
                    <a:pt x="1313547" y="410457"/>
                    <a:pt x="1316566" y="450510"/>
                    <a:pt x="1293725" y="477075"/>
                  </a:cubicBezTo>
                  <a:cubicBezTo>
                    <a:pt x="1281638" y="491137"/>
                    <a:pt x="1263998" y="499204"/>
                    <a:pt x="1245453" y="499154"/>
                  </a:cubicBezTo>
                  <a:lnTo>
                    <a:pt x="1245167" y="499154"/>
                  </a:lnTo>
                  <a:cubicBezTo>
                    <a:pt x="1229965" y="499301"/>
                    <a:pt x="1215220" y="493956"/>
                    <a:pt x="1203638" y="484104"/>
                  </a:cubicBezTo>
                  <a:cubicBezTo>
                    <a:pt x="1111407" y="404300"/>
                    <a:pt x="1009633" y="336248"/>
                    <a:pt x="900647" y="281508"/>
                  </a:cubicBezTo>
                  <a:cubicBezTo>
                    <a:pt x="869295" y="265726"/>
                    <a:pt x="856672" y="227516"/>
                    <a:pt x="872454" y="196164"/>
                  </a:cubicBezTo>
                  <a:cubicBezTo>
                    <a:pt x="884290" y="172650"/>
                    <a:pt x="908742" y="159670"/>
                    <a:pt x="933455" y="161309"/>
                  </a:cubicBezTo>
                  <a:close/>
                  <a:moveTo>
                    <a:pt x="256260" y="29"/>
                  </a:moveTo>
                  <a:cubicBezTo>
                    <a:pt x="322331" y="427"/>
                    <a:pt x="388378" y="4909"/>
                    <a:pt x="454020" y="13474"/>
                  </a:cubicBezTo>
                  <a:cubicBezTo>
                    <a:pt x="488793" y="17752"/>
                    <a:pt x="513514" y="49409"/>
                    <a:pt x="509236" y="84182"/>
                  </a:cubicBezTo>
                  <a:cubicBezTo>
                    <a:pt x="505303" y="116151"/>
                    <a:pt x="478038" y="140098"/>
                    <a:pt x="445829" y="139871"/>
                  </a:cubicBezTo>
                  <a:cubicBezTo>
                    <a:pt x="443027" y="139899"/>
                    <a:pt x="440227" y="139740"/>
                    <a:pt x="437447" y="139395"/>
                  </a:cubicBezTo>
                  <a:cubicBezTo>
                    <a:pt x="316592" y="123615"/>
                    <a:pt x="194247" y="122878"/>
                    <a:pt x="73211" y="137204"/>
                  </a:cubicBezTo>
                  <a:cubicBezTo>
                    <a:pt x="38532" y="142545"/>
                    <a:pt x="6090" y="118762"/>
                    <a:pt x="749" y="84082"/>
                  </a:cubicBezTo>
                  <a:cubicBezTo>
                    <a:pt x="-4591" y="49403"/>
                    <a:pt x="19192" y="16961"/>
                    <a:pt x="53871" y="11621"/>
                  </a:cubicBezTo>
                  <a:cubicBezTo>
                    <a:pt x="55358" y="11392"/>
                    <a:pt x="56852" y="11216"/>
                    <a:pt x="58352" y="11093"/>
                  </a:cubicBezTo>
                  <a:cubicBezTo>
                    <a:pt x="124093" y="3319"/>
                    <a:pt x="190189" y="-369"/>
                    <a:pt x="256260" y="29"/>
                  </a:cubicBez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Freeform: Shape 11">
              <a:extLst>
                <a:ext uri="{FF2B5EF4-FFF2-40B4-BE49-F238E27FC236}">
                  <a16:creationId xmlns:a16="http://schemas.microsoft.com/office/drawing/2014/main" id="{5C181CD4-C69B-2826-AF23-060D677248A9}"/>
                </a:ext>
              </a:extLst>
            </p:cNvPr>
            <p:cNvSpPr/>
            <p:nvPr userDrawn="1"/>
          </p:nvSpPr>
          <p:spPr>
            <a:xfrm rot="5400000">
              <a:off x="11328915" y="3872201"/>
              <a:ext cx="1214656" cy="511514"/>
            </a:xfrm>
            <a:custGeom>
              <a:avLst/>
              <a:gdLst>
                <a:gd name="connsiteX0" fmla="*/ 0 w 1135066"/>
                <a:gd name="connsiteY0" fmla="*/ 0 h 477997"/>
                <a:gd name="connsiteX1" fmla="*/ 1135066 w 1135066"/>
                <a:gd name="connsiteY1" fmla="*/ 0 h 477997"/>
                <a:gd name="connsiteX2" fmla="*/ 1133370 w 1135066"/>
                <a:gd name="connsiteY2" fmla="*/ 16827 h 477997"/>
                <a:gd name="connsiteX3" fmla="*/ 567533 w 1135066"/>
                <a:gd name="connsiteY3" fmla="*/ 477997 h 477997"/>
                <a:gd name="connsiteX4" fmla="*/ 1696 w 1135066"/>
                <a:gd name="connsiteY4" fmla="*/ 16827 h 477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5066" h="477997">
                  <a:moveTo>
                    <a:pt x="0" y="0"/>
                  </a:moveTo>
                  <a:lnTo>
                    <a:pt x="1135066" y="0"/>
                  </a:lnTo>
                  <a:lnTo>
                    <a:pt x="1133370" y="16827"/>
                  </a:lnTo>
                  <a:cubicBezTo>
                    <a:pt x="1079514" y="280016"/>
                    <a:pt x="846644" y="477997"/>
                    <a:pt x="567533" y="477997"/>
                  </a:cubicBezTo>
                  <a:cubicBezTo>
                    <a:pt x="288422" y="477997"/>
                    <a:pt x="55552" y="280016"/>
                    <a:pt x="1696" y="1682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FCEB5-4092-FD13-478E-51CD74FDB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77A4D-E7C0-912D-293F-D93F0CB5C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AA9E1-334B-5F8F-8A92-67DD095F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290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D97564-C310-6E8C-8689-CE18881B4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D99FA-26D9-873B-BE7F-26FEC5C233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19819E-0266-97DD-DFD1-BAAA06AE32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D8061D-18C3-4F4F-85EF-561633F5875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FD19C9-01CE-9E2A-CDA5-C15940F055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801085-7B28-048D-E3D3-9C3614268D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BD12358-51D2-46B3-9BDE-DF29528B9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934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70" r:id="rId2"/>
    <p:sldLayoutId id="2147483660" r:id="rId3"/>
    <p:sldLayoutId id="2147483658" r:id="rId4"/>
    <p:sldLayoutId id="2147483650" r:id="rId5"/>
    <p:sldLayoutId id="2147483668" r:id="rId6"/>
    <p:sldLayoutId id="2147483672" r:id="rId7"/>
    <p:sldLayoutId id="2147483649" r:id="rId8"/>
    <p:sldLayoutId id="2147483662" r:id="rId9"/>
    <p:sldLayoutId id="2147483669" r:id="rId10"/>
    <p:sldLayoutId id="2147483663" r:id="rId11"/>
    <p:sldLayoutId id="2147483652" r:id="rId12"/>
    <p:sldLayoutId id="2147483666" r:id="rId13"/>
    <p:sldLayoutId id="2147483664" r:id="rId14"/>
    <p:sldLayoutId id="2147483665" r:id="rId15"/>
    <p:sldLayoutId id="2147483661" r:id="rId16"/>
    <p:sldLayoutId id="214748367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DBB2243-63D7-255B-3489-92B8BED7CD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50928" y="2501966"/>
            <a:ext cx="7141791" cy="2865688"/>
          </a:xfrm>
        </p:spPr>
        <p:txBody>
          <a:bodyPr/>
          <a:lstStyle/>
          <a:p>
            <a:br>
              <a:rPr lang="en-CA">
                <a:cs typeface="Arial"/>
              </a:rPr>
            </a:br>
            <a:r>
              <a:rPr lang="en-CA" b="1">
                <a:cs typeface="Arial"/>
              </a:rPr>
              <a:t>Knowledge Synthesis Skills in the Workplace:</a:t>
            </a:r>
            <a:br>
              <a:rPr lang="en-CA" b="1">
                <a:cs typeface="Arial"/>
              </a:rPr>
            </a:br>
            <a:r>
              <a:rPr lang="en-CA">
                <a:cs typeface="Arial"/>
              </a:rPr>
              <a:t>A Health Librarianship Perspective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D8E453-1DEB-D756-5A58-3D5978BF4E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84473" y="5455344"/>
            <a:ext cx="6497627" cy="808723"/>
          </a:xfrm>
        </p:spPr>
        <p:txBody>
          <a:bodyPr/>
          <a:lstStyle/>
          <a:p>
            <a:r>
              <a:rPr lang="en-US"/>
              <a:t>January 27, 2025</a:t>
            </a:r>
            <a:endParaRPr lang="en-CA"/>
          </a:p>
        </p:txBody>
      </p:sp>
      <p:pic>
        <p:nvPicPr>
          <p:cNvPr id="5" name="Picture 4" descr="A logo for a library&#10;&#10;Description automatically generated">
            <a:extLst>
              <a:ext uri="{FF2B5EF4-FFF2-40B4-BE49-F238E27FC236}">
                <a16:creationId xmlns:a16="http://schemas.microsoft.com/office/drawing/2014/main" id="{FE27A34F-B5D9-48F7-962C-39765A2FEC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64" y="3555888"/>
            <a:ext cx="3258177" cy="1365191"/>
          </a:xfrm>
          <a:prstGeom prst="rect">
            <a:avLst/>
          </a:prstGeom>
        </p:spPr>
      </p:pic>
      <p:pic>
        <p:nvPicPr>
          <p:cNvPr id="1026" name="Picture 1">
            <a:extLst>
              <a:ext uri="{FF2B5EF4-FFF2-40B4-BE49-F238E27FC236}">
                <a16:creationId xmlns:a16="http://schemas.microsoft.com/office/drawing/2014/main" id="{FFA77ABE-D650-4C90-BBA0-54D069B22A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139" y="5101839"/>
            <a:ext cx="2513025" cy="809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74260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982D9-D960-CC5A-7B28-78E466F9A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>
                <a:cs typeface="Arial"/>
              </a:rPr>
              <a:t>KS Service 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376B92-FD58-2D6E-C7A4-0AE94EC0D7C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en-CA" dirty="0">
                <a:cs typeface="Arial"/>
              </a:rPr>
              <a:t>Two librarian educators (Vinson Li, Kendell Fitzgerald) developing service since last year</a:t>
            </a:r>
          </a:p>
          <a:p>
            <a:r>
              <a:rPr lang="en-CA" b="1" dirty="0">
                <a:cs typeface="Arial"/>
              </a:rPr>
              <a:t>Choosing a software</a:t>
            </a:r>
            <a:r>
              <a:rPr lang="en-CA" dirty="0">
                <a:cs typeface="Arial"/>
              </a:rPr>
              <a:t> to support multiple stages of a review project</a:t>
            </a:r>
            <a:endParaRPr lang="en-CA" dirty="0"/>
          </a:p>
          <a:p>
            <a:pPr lvl="1">
              <a:buFont typeface="Courier New" panose="020B0604020202020204" pitchFamily="34" charset="0"/>
              <a:buChar char="o"/>
            </a:pPr>
            <a:r>
              <a:rPr lang="en-CA" dirty="0">
                <a:cs typeface="Arial"/>
              </a:rPr>
              <a:t>Covidence</a:t>
            </a:r>
          </a:p>
          <a:p>
            <a:r>
              <a:rPr lang="en-CA" b="1" dirty="0">
                <a:cs typeface="Arial"/>
              </a:rPr>
              <a:t>Developing supporting materials 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CA" dirty="0">
                <a:cs typeface="Arial"/>
              </a:rPr>
              <a:t>Working Agreement (between lead researcher and librarian that outlines all deliverables to be done by the librarian)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CA" dirty="0">
                <a:cs typeface="Arial"/>
              </a:rPr>
              <a:t>Consultations (citation management, using software like Covidence, search help)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CA" dirty="0">
                <a:cs typeface="Arial"/>
              </a:rPr>
              <a:t>Education and training (see the above)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CA" dirty="0">
                <a:cs typeface="Arial"/>
              </a:rPr>
              <a:t>Subject guide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CA" dirty="0">
                <a:cs typeface="Arial"/>
              </a:rPr>
              <a:t>Communication pieces (blogposts, Library Services website updates)</a:t>
            </a:r>
          </a:p>
          <a:p>
            <a:r>
              <a:rPr lang="en-CA" dirty="0">
                <a:cs typeface="Arial"/>
              </a:rPr>
              <a:t>How will researchers </a:t>
            </a:r>
            <a:r>
              <a:rPr lang="en-CA" b="1" dirty="0">
                <a:cs typeface="Arial"/>
              </a:rPr>
              <a:t>find and navigate these resources? </a:t>
            </a:r>
            <a:endParaRPr lang="en-US" b="1" dirty="0">
              <a:cs typeface="Arial"/>
            </a:endParaRPr>
          </a:p>
          <a:p>
            <a:pPr lvl="1">
              <a:buFont typeface="Courier New" panose="020B0604020202020204" pitchFamily="34" charset="0"/>
              <a:buChar char="o"/>
            </a:pPr>
            <a:endParaRPr lang="en-CA">
              <a:cs typeface="Arial"/>
            </a:endParaRPr>
          </a:p>
          <a:p>
            <a:pPr lvl="1">
              <a:buFont typeface="Courier New" panose="020B0604020202020204" pitchFamily="34" charset="0"/>
              <a:buChar char="o"/>
            </a:pPr>
            <a:endParaRPr lang="en-CA">
              <a:cs typeface="Arial"/>
            </a:endParaRPr>
          </a:p>
          <a:p>
            <a:endParaRPr lang="en-CA">
              <a:cs typeface="Arial"/>
            </a:endParaRPr>
          </a:p>
        </p:txBody>
      </p:sp>
      <p:pic>
        <p:nvPicPr>
          <p:cNvPr id="4" name="Graphic 3" descr="Clipboard Checked with solid fill">
            <a:extLst>
              <a:ext uri="{FF2B5EF4-FFF2-40B4-BE49-F238E27FC236}">
                <a16:creationId xmlns:a16="http://schemas.microsoft.com/office/drawing/2014/main" id="{54450F7A-3087-7678-A793-CEA07FEF6F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32649" y="5045598"/>
            <a:ext cx="1502779" cy="1512425"/>
          </a:xfrm>
          <a:prstGeom prst="rect">
            <a:avLst/>
          </a:prstGeom>
        </p:spPr>
      </p:pic>
      <p:pic>
        <p:nvPicPr>
          <p:cNvPr id="5" name="Graphic 4" descr="Boardroom with solid fill">
            <a:extLst>
              <a:ext uri="{FF2B5EF4-FFF2-40B4-BE49-F238E27FC236}">
                <a16:creationId xmlns:a16="http://schemas.microsoft.com/office/drawing/2014/main" id="{700B4679-BF15-A37A-3CA4-68E47E311F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522825" y="3994230"/>
            <a:ext cx="2303362" cy="2322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421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diagram of a service flow diagram&#10;&#10;AI-generated content may be incorrect.">
            <a:extLst>
              <a:ext uri="{FF2B5EF4-FFF2-40B4-BE49-F238E27FC236}">
                <a16:creationId xmlns:a16="http://schemas.microsoft.com/office/drawing/2014/main" id="{254F2530-F0B4-460A-EC94-E372F7761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8154" y="691761"/>
            <a:ext cx="8447057" cy="5814203"/>
          </a:xfrm>
          <a:prstGeom prst="rect">
            <a:avLst/>
          </a:prstGeom>
          <a:effectLst>
            <a:outerShdw blurRad="50800" dist="152400" dir="4560000">
              <a:srgbClr val="000000">
                <a:alpha val="40000"/>
              </a:srgbClr>
            </a:outerShdw>
          </a:effec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9E4A755-F02B-30E3-36E4-3C60241508E9}"/>
              </a:ext>
            </a:extLst>
          </p:cNvPr>
          <p:cNvSpPr txBox="1"/>
          <p:nvPr/>
        </p:nvSpPr>
        <p:spPr>
          <a:xfrm>
            <a:off x="1996632" y="86810"/>
            <a:ext cx="8333772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 dirty="0">
                <a:cs typeface="Arial"/>
              </a:rPr>
              <a:t>Initial Workflow</a:t>
            </a:r>
          </a:p>
        </p:txBody>
      </p:sp>
      <p:pic>
        <p:nvPicPr>
          <p:cNvPr id="5" name="Graphic 4" descr="Arrow: Rotate right with solid fill">
            <a:extLst>
              <a:ext uri="{FF2B5EF4-FFF2-40B4-BE49-F238E27FC236}">
                <a16:creationId xmlns:a16="http://schemas.microsoft.com/office/drawing/2014/main" id="{335B475C-DA88-2762-2CCB-9FE86F9ECF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720000">
            <a:off x="7411093" y="-59076"/>
            <a:ext cx="914400" cy="914400"/>
          </a:xfrm>
          <a:prstGeom prst="rect">
            <a:avLst/>
          </a:prstGeom>
        </p:spPr>
      </p:pic>
      <p:pic>
        <p:nvPicPr>
          <p:cNvPr id="7" name="Graphic 6" descr="Arrow: Rotate left with solid fill">
            <a:extLst>
              <a:ext uri="{FF2B5EF4-FFF2-40B4-BE49-F238E27FC236}">
                <a16:creationId xmlns:a16="http://schemas.microsoft.com/office/drawing/2014/main" id="{9F405F9F-CE55-A8D1-1060-2E06797CB3D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-600000">
            <a:off x="4056927" y="-4726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403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F74AA-232B-6072-2CE6-D55AFA390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4803"/>
            <a:ext cx="10515600" cy="1045433"/>
          </a:xfrm>
        </p:spPr>
        <p:txBody>
          <a:bodyPr anchor="ctr">
            <a:normAutofit/>
          </a:bodyPr>
          <a:lstStyle/>
          <a:p>
            <a:r>
              <a:rPr lang="en-US" b="1"/>
              <a:t>KS Service Tiers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D35A74-DFD4-3A37-2900-8C864193662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589519"/>
            <a:ext cx="10515600" cy="453347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/>
              <a:t>We have developed </a:t>
            </a:r>
            <a:r>
              <a:rPr lang="en-US" sz="2000" b="1" dirty="0"/>
              <a:t>two* tiers of service</a:t>
            </a:r>
            <a:r>
              <a:rPr lang="en-US" sz="2000" dirty="0"/>
              <a:t> to support knowledge synthesis projects: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000" b="1" dirty="0"/>
              <a:t>Advisory Tier:</a:t>
            </a:r>
            <a:r>
              <a:rPr lang="en-US" sz="2000" dirty="0"/>
              <a:t> a 1 to 2 hour consultation with the lead researcher or research team to provide advice or guidance on research question development; database selection; search strategy or protocol considerations; Covidence or Zotero assistance; etc.</a:t>
            </a:r>
            <a:endParaRPr lang="en-US" sz="2000" dirty="0">
              <a:cs typeface="Arial"/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000" b="1" dirty="0"/>
              <a:t>Comprehensive Tier:</a:t>
            </a:r>
            <a:r>
              <a:rPr lang="en-US" sz="2000" dirty="0"/>
              <a:t> librarian meets with lead researcher or research team in a consult to over working agreement. Working agreement is signed by both. Librarian joins as a member of the research team until deliverables are finished and project is completed. Deliverables are provided in 60 days from working agreement signed.</a:t>
            </a:r>
            <a:endParaRPr lang="en-US" sz="2000" dirty="0">
              <a:cs typeface="Arial"/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000" dirty="0"/>
              <a:t>*Initially, we considered a student tier to give some support to those who are undertaking a KS project as part of their coursework. This tier was cut to prevent confusion (and prevent the expectation that a librarian can be part of the review as a whole)</a:t>
            </a:r>
            <a:endParaRPr lang="en-US" sz="20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634847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71EF8-DC66-87BD-D9C6-5F3CD6550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Supporting systematic reviews @ MSSU</a:t>
            </a:r>
            <a:endParaRPr lang="en-CA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FD429A0-78E8-BD91-D555-0924723C3897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626029308"/>
              </p:ext>
            </p:extLst>
          </p:nvPr>
        </p:nvGraphicFramePr>
        <p:xfrm>
          <a:off x="838200" y="1589519"/>
          <a:ext cx="10515600" cy="453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tar: 5 Points 2">
            <a:extLst>
              <a:ext uri="{FF2B5EF4-FFF2-40B4-BE49-F238E27FC236}">
                <a16:creationId xmlns:a16="http://schemas.microsoft.com/office/drawing/2014/main" id="{3C31406D-7631-B907-F670-A892B9CD5A11}"/>
              </a:ext>
            </a:extLst>
          </p:cNvPr>
          <p:cNvSpPr/>
          <p:nvPr/>
        </p:nvSpPr>
        <p:spPr>
          <a:xfrm>
            <a:off x="519839" y="2850419"/>
            <a:ext cx="872696" cy="797343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Star: 5 Points 4">
            <a:extLst>
              <a:ext uri="{FF2B5EF4-FFF2-40B4-BE49-F238E27FC236}">
                <a16:creationId xmlns:a16="http://schemas.microsoft.com/office/drawing/2014/main" id="{5FD82F4F-08D6-FC36-1A72-DC1EA2B6A301}"/>
              </a:ext>
            </a:extLst>
          </p:cNvPr>
          <p:cNvSpPr/>
          <p:nvPr/>
        </p:nvSpPr>
        <p:spPr>
          <a:xfrm>
            <a:off x="4418329" y="2850419"/>
            <a:ext cx="872696" cy="797343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Star: 5 Points 5">
            <a:extLst>
              <a:ext uri="{FF2B5EF4-FFF2-40B4-BE49-F238E27FC236}">
                <a16:creationId xmlns:a16="http://schemas.microsoft.com/office/drawing/2014/main" id="{208CAE97-5F26-0EC6-2326-C64EC023FCA6}"/>
              </a:ext>
            </a:extLst>
          </p:cNvPr>
          <p:cNvSpPr/>
          <p:nvPr/>
        </p:nvSpPr>
        <p:spPr>
          <a:xfrm>
            <a:off x="519839" y="5564929"/>
            <a:ext cx="872696" cy="797343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330715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B2345-A46C-D3FE-2BAC-72AD6E6A2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on searching and </a:t>
            </a:r>
            <a:r>
              <a:rPr lang="en-CA" sz="3600"/>
              <a:t>compiling results…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A97D2-B553-BC0A-41AD-AF879970914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sz="2800"/>
              <a:t>The steps involved include:</a:t>
            </a:r>
          </a:p>
          <a:p>
            <a:pPr lvl="1"/>
            <a:r>
              <a:rPr lang="en-US" b="1"/>
              <a:t>Building and adapting</a:t>
            </a:r>
            <a:r>
              <a:rPr lang="en-US"/>
              <a:t> searches across multiple databases and resources</a:t>
            </a:r>
          </a:p>
          <a:p>
            <a:pPr lvl="1"/>
            <a:r>
              <a:rPr lang="en-US" b="1"/>
              <a:t>Exporting</a:t>
            </a:r>
            <a:r>
              <a:rPr lang="en-US"/>
              <a:t> the search results and removing duplicate records</a:t>
            </a:r>
          </a:p>
          <a:p>
            <a:pPr lvl="1"/>
            <a:r>
              <a:rPr lang="en-US" b="1"/>
              <a:t>Documenting</a:t>
            </a:r>
            <a:r>
              <a:rPr lang="en-US"/>
              <a:t> the search methods for the manuscript</a:t>
            </a:r>
          </a:p>
          <a:p>
            <a:r>
              <a:rPr lang="en-US"/>
              <a:t>It takes weeks to develop a search approach that is:</a:t>
            </a:r>
          </a:p>
          <a:p>
            <a:pPr lvl="1"/>
            <a:r>
              <a:rPr lang="en-US" b="1"/>
              <a:t>Precise:</a:t>
            </a:r>
            <a:r>
              <a:rPr lang="en-US"/>
              <a:t> identifies articles that meet your inclusion criteria</a:t>
            </a:r>
          </a:p>
          <a:p>
            <a:pPr lvl="1"/>
            <a:r>
              <a:rPr lang="en-US" b="1"/>
              <a:t>Comprehensive:</a:t>
            </a:r>
            <a:r>
              <a:rPr lang="en-US"/>
              <a:t> captures </a:t>
            </a:r>
            <a:r>
              <a:rPr lang="en-US" u="sng"/>
              <a:t>all</a:t>
            </a:r>
            <a:r>
              <a:rPr lang="en-US"/>
              <a:t> relevant results, not just some</a:t>
            </a:r>
          </a:p>
          <a:p>
            <a:pPr lvl="1"/>
            <a:r>
              <a:rPr lang="en-US" b="1"/>
              <a:t>Manageable:</a:t>
            </a:r>
            <a:r>
              <a:rPr lang="en-US"/>
              <a:t> the team has the capacity to screen the search results from all resources (in duplicate!)</a:t>
            </a:r>
          </a:p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385636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038FC21-5FF4-653F-63D8-1145EF51FB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>
              <a:solidFill>
                <a:srgbClr val="4D90EF"/>
              </a:solidFill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6E4A4973-2BAF-7D53-CC11-09AE63E89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Example!</a:t>
            </a:r>
            <a:endParaRPr lang="en-CA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65D2099-9246-05A5-CCED-4EB6F42628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9219" y="1100012"/>
            <a:ext cx="6172824" cy="4657976"/>
          </a:xfrm>
          <a:prstGeom prst="rect">
            <a:avLst/>
          </a:prstGeom>
          <a:ln w="38100">
            <a:solidFill>
              <a:srgbClr val="C097F8"/>
            </a:solidFill>
          </a:ln>
        </p:spPr>
      </p:pic>
    </p:spTree>
    <p:extLst>
      <p:ext uri="{BB962C8B-B14F-4D97-AF65-F5344CB8AC3E}">
        <p14:creationId xmlns:p14="http://schemas.microsoft.com/office/powerpoint/2010/main" val="37444969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BE3B0-2505-C357-949D-AE8092410A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915399" y="3445329"/>
            <a:ext cx="2955472" cy="26939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/>
              <a:t>5543 results from Embase alone</a:t>
            </a:r>
          </a:p>
          <a:p>
            <a:pPr marL="0" indent="0">
              <a:buNone/>
            </a:pPr>
            <a:r>
              <a:rPr lang="en-US" sz="2200"/>
              <a:t>Also searched Ovid MEDLINE, CINAHL, </a:t>
            </a:r>
            <a:r>
              <a:rPr lang="en-US" sz="2200" err="1"/>
              <a:t>PsycInfo</a:t>
            </a:r>
            <a:r>
              <a:rPr lang="en-US" sz="2200"/>
              <a:t>, Scopus, and grey literature resources</a:t>
            </a:r>
            <a:endParaRPr lang="en-CA" sz="22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ACEA23C-0AAE-2185-1B99-F6AECC1105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427" y="284074"/>
            <a:ext cx="7992533" cy="6289850"/>
          </a:xfrm>
          <a:prstGeom prst="rect">
            <a:avLst/>
          </a:prstGeom>
          <a:ln w="38100">
            <a:solidFill>
              <a:srgbClr val="C097F8"/>
            </a:solidFill>
          </a:ln>
        </p:spPr>
      </p:pic>
    </p:spTree>
    <p:extLst>
      <p:ext uri="{BB962C8B-B14F-4D97-AF65-F5344CB8AC3E}">
        <p14:creationId xmlns:p14="http://schemas.microsoft.com/office/powerpoint/2010/main" val="28110902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C1E3D79-AE44-7A66-33C1-A4684BEF46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0789" y="304803"/>
            <a:ext cx="9146852" cy="6248394"/>
          </a:xfrm>
          <a:prstGeom prst="rect">
            <a:avLst/>
          </a:prstGeom>
          <a:ln>
            <a:solidFill>
              <a:srgbClr val="C097F8"/>
            </a:solidFill>
          </a:ln>
        </p:spPr>
      </p:pic>
      <p:sp>
        <p:nvSpPr>
          <p:cNvPr id="6" name="Arrow: Chevron 5">
            <a:extLst>
              <a:ext uri="{FF2B5EF4-FFF2-40B4-BE49-F238E27FC236}">
                <a16:creationId xmlns:a16="http://schemas.microsoft.com/office/drawing/2014/main" id="{C5F38DFE-2D25-E197-DE73-98DEC1BC5B13}"/>
              </a:ext>
            </a:extLst>
          </p:cNvPr>
          <p:cNvSpPr/>
          <p:nvPr/>
        </p:nvSpPr>
        <p:spPr>
          <a:xfrm>
            <a:off x="750153" y="5818927"/>
            <a:ext cx="972597" cy="734270"/>
          </a:xfrm>
          <a:prstGeom prst="chevron">
            <a:avLst/>
          </a:prstGeom>
          <a:solidFill>
            <a:srgbClr val="C097F8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090837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990B1-97B8-F3FA-CBE9-F8DA6DAE4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Importance of the librarian role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8BA9A7-A66B-A8F8-D8D6-85B225A610C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Comprehensive searching requires a unique skillset</a:t>
            </a:r>
          </a:p>
          <a:p>
            <a:r>
              <a:rPr lang="en-US"/>
              <a:t>The </a:t>
            </a:r>
            <a:r>
              <a:rPr lang="en-US" dirty="0"/>
              <a:t>search = data collection</a:t>
            </a:r>
          </a:p>
          <a:p>
            <a:r>
              <a:rPr lang="en-US" dirty="0"/>
              <a:t>The </a:t>
            </a:r>
            <a:r>
              <a:rPr lang="en-US"/>
              <a:t>stakes are high…missing studies will affect the findings</a:t>
            </a:r>
          </a:p>
          <a:p>
            <a:r>
              <a:rPr lang="en-US"/>
              <a:t>Additional opportunities for involvement:</a:t>
            </a:r>
          </a:p>
          <a:p>
            <a:pPr lvl="1"/>
            <a:r>
              <a:rPr lang="en-US" dirty="0"/>
              <a:t>Data </a:t>
            </a:r>
            <a:r>
              <a:rPr lang="en-US"/>
              <a:t>management</a:t>
            </a:r>
          </a:p>
          <a:p>
            <a:pPr lvl="1"/>
            <a:r>
              <a:rPr lang="en-US" dirty="0"/>
              <a:t>Project </a:t>
            </a:r>
            <a:r>
              <a:rPr lang="en-US"/>
              <a:t>management</a:t>
            </a:r>
          </a:p>
          <a:p>
            <a:pPr lvl="1"/>
            <a:r>
              <a:rPr lang="en-US"/>
              <a:t>Software training </a:t>
            </a:r>
          </a:p>
          <a:p>
            <a:pPr lvl="1"/>
            <a:r>
              <a:rPr lang="en-US"/>
              <a:t>Screening + extraction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198783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C8C996F-C847-E09E-3B00-2B09A94DC0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Thank you!</a:t>
            </a:r>
            <a:br>
              <a:rPr lang="en-US"/>
            </a:br>
            <a:r>
              <a:rPr lang="en-US"/>
              <a:t>Questions?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49355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D2A36F0-6929-D2F5-6D7F-B4F9D3E7B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About us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6E3B16-2AE8-C10D-EAC5-70680925FEA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CA"/>
              <a:t>Joanne Hodder, Provincial Manager, Nova Scotia Health Library Services</a:t>
            </a:r>
          </a:p>
          <a:p>
            <a:r>
              <a:rPr lang="en-CA"/>
              <a:t>Kendell Fitzgerald, Librarian Educator, Nova Scotia Health Library Services</a:t>
            </a:r>
          </a:p>
          <a:p>
            <a:r>
              <a:rPr lang="en-CA"/>
              <a:t>Kristy Hancock, Evidence Synthesis Coordinator, Maritime SPOR SUPPORT Unit</a:t>
            </a:r>
          </a:p>
        </p:txBody>
      </p:sp>
    </p:spTree>
    <p:extLst>
      <p:ext uri="{BB962C8B-B14F-4D97-AF65-F5344CB8AC3E}">
        <p14:creationId xmlns:p14="http://schemas.microsoft.com/office/powerpoint/2010/main" val="996337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2181D-911C-1343-7267-E35AC86CCA0E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r>
              <a:rPr lang="en-US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EA8735-F1DC-1DE6-0A38-429B2F660F8A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Introduction to knowledge synthesis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Nova Scotia Health Library Services – management view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Knowledge synthesis service development and training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Supporting systematic reviews - searching and beyond</a:t>
            </a:r>
          </a:p>
        </p:txBody>
      </p:sp>
    </p:spTree>
    <p:extLst>
      <p:ext uri="{BB962C8B-B14F-4D97-AF65-F5344CB8AC3E}">
        <p14:creationId xmlns:p14="http://schemas.microsoft.com/office/powerpoint/2010/main" val="3920724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EEE8EF4-6CE9-9512-FC3E-772F404D7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 terms</a:t>
            </a:r>
            <a:endParaRPr lang="en-CA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6F9DFB8-B196-6518-1EAD-DF85B3A1115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/>
              <a:t>Knowledge synthesis: </a:t>
            </a:r>
          </a:p>
          <a:p>
            <a:pPr lvl="1"/>
            <a:r>
              <a:rPr lang="en-US"/>
              <a:t>The process of identifying and summarizing research on a topic to answer a question or describe the evidence base</a:t>
            </a:r>
          </a:p>
          <a:p>
            <a:pPr lvl="1"/>
            <a:r>
              <a:rPr lang="en-US"/>
              <a:t>An umbrella term that encompasses a range of methodologies </a:t>
            </a:r>
          </a:p>
          <a:p>
            <a:pPr lvl="1"/>
            <a:endParaRPr lang="en-US"/>
          </a:p>
          <a:p>
            <a:endParaRPr lang="en-CA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CE5E65F-0BD4-1B77-BAA5-54EAED04AE11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6147896" y="1066800"/>
            <a:ext cx="5212080" cy="5047796"/>
          </a:xfrm>
        </p:spPr>
        <p:txBody>
          <a:bodyPr>
            <a:normAutofit lnSpcReduction="10000"/>
          </a:bodyPr>
          <a:lstStyle/>
          <a:p>
            <a:r>
              <a:rPr lang="en-US" b="1"/>
              <a:t>Systematic reviews: </a:t>
            </a:r>
          </a:p>
          <a:p>
            <a:pPr lvl="1"/>
            <a:r>
              <a:rPr lang="en-US"/>
              <a:t>A type of knowledge synthesis</a:t>
            </a:r>
          </a:p>
          <a:p>
            <a:pPr lvl="1"/>
            <a:r>
              <a:rPr lang="en-US"/>
              <a:t>Minimize bias by using transparent and scientific methods documented in advance with a protocol</a:t>
            </a:r>
          </a:p>
          <a:p>
            <a:pPr lvl="1"/>
            <a:r>
              <a:rPr lang="en-US" dirty="0"/>
              <a:t>More thorough and rigorous than a traditional literature review</a:t>
            </a:r>
          </a:p>
          <a:p>
            <a:pPr lvl="1"/>
            <a:r>
              <a:rPr lang="en-US"/>
              <a:t>Important in healthcare – making decisions based on the findings of multiple studies (the full picture) vs a single study that could be inaccurate or misleading</a:t>
            </a:r>
          </a:p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84029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71EF8-DC66-87BD-D9C6-5F3CD6550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Systematic review steps</a:t>
            </a:r>
            <a:endParaRPr lang="en-CA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FD429A0-78E8-BD91-D555-0924723C3897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312976601"/>
              </p:ext>
            </p:extLst>
          </p:nvPr>
        </p:nvGraphicFramePr>
        <p:xfrm>
          <a:off x="838200" y="1589519"/>
          <a:ext cx="10515600" cy="453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01501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8E33226-3D1E-4D07-ABEF-089496CE97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3200"/>
          </a:p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A14FF91-08DF-48C9-875D-DAB9E5F4C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Management View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5632E89-5BD5-4524-9610-5850E2D0E3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8103734"/>
              </p:ext>
            </p:extLst>
          </p:nvPr>
        </p:nvGraphicFramePr>
        <p:xfrm>
          <a:off x="5850403" y="2072398"/>
          <a:ext cx="5538236" cy="225044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186491">
                  <a:extLst>
                    <a:ext uri="{9D8B030D-6E8A-4147-A177-3AD203B41FA5}">
                      <a16:colId xmlns:a16="http://schemas.microsoft.com/office/drawing/2014/main" val="1939379390"/>
                    </a:ext>
                  </a:extLst>
                </a:gridCol>
                <a:gridCol w="2351745">
                  <a:extLst>
                    <a:ext uri="{9D8B030D-6E8A-4147-A177-3AD203B41FA5}">
                      <a16:colId xmlns:a16="http://schemas.microsoft.com/office/drawing/2014/main" val="35688244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/>
                        <a:t>Considerations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Status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33595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Mission of hospital libraries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Evolving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860432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Patron needs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Evolving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03319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Library skills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Maturing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3164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Librarian culture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Entrepreneurial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04698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Budget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Problematic </a:t>
                      </a:r>
                      <a:r>
                        <a:rPr lang="en-US" sz="1400"/>
                        <a:t>(always)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625143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0D4CDC8-CFC9-4006-97B7-7CA23156CE2F}"/>
              </a:ext>
            </a:extLst>
          </p:cNvPr>
          <p:cNvSpPr txBox="1"/>
          <p:nvPr/>
        </p:nvSpPr>
        <p:spPr>
          <a:xfrm>
            <a:off x="5593182" y="821094"/>
            <a:ext cx="55382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3200" b="1">
                <a:solidFill>
                  <a:schemeClr val="accent2"/>
                </a:solidFill>
              </a:rPr>
              <a:t>Transformation of Service</a:t>
            </a:r>
          </a:p>
        </p:txBody>
      </p:sp>
    </p:spTree>
    <p:extLst>
      <p:ext uri="{BB962C8B-B14F-4D97-AF65-F5344CB8AC3E}">
        <p14:creationId xmlns:p14="http://schemas.microsoft.com/office/powerpoint/2010/main" val="2881570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4625A-E36A-A3C9-83B9-DE2738C55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4803"/>
            <a:ext cx="10515600" cy="1045433"/>
          </a:xfrm>
        </p:spPr>
        <p:txBody>
          <a:bodyPr anchor="ctr">
            <a:normAutofit/>
          </a:bodyPr>
          <a:lstStyle/>
          <a:p>
            <a:r>
              <a:rPr lang="en-CA" b="1" dirty="0"/>
              <a:t>NS Library Services: Literature Search Service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BE08DF-DF5E-61D2-AAEF-B42FBEF7CC8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349789"/>
            <a:ext cx="10515600" cy="4773200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CA" sz="1800" dirty="0"/>
              <a:t>Library Services currently supports </a:t>
            </a:r>
            <a:r>
              <a:rPr lang="en-CA" sz="1800" b="1" dirty="0"/>
              <a:t>non-comprehensive literature searches </a:t>
            </a:r>
            <a:r>
              <a:rPr lang="en-CA" sz="1800" dirty="0"/>
              <a:t>using databases and resources available through NS Health subscriptions (like Ovid Medline)</a:t>
            </a:r>
            <a:endParaRPr lang="en-US" sz="1800" dirty="0"/>
          </a:p>
          <a:p>
            <a:r>
              <a:rPr lang="en-CA" sz="1800" dirty="0"/>
              <a:t>Requests are submitted through an online form. Each request enters the search queue with a librarian being assigned to each incoming request.</a:t>
            </a:r>
            <a:endParaRPr lang="en-CA" sz="1800" dirty="0">
              <a:cs typeface="Arial"/>
            </a:endParaRPr>
          </a:p>
          <a:p>
            <a:r>
              <a:rPr lang="en-CA" sz="1800" dirty="0"/>
              <a:t>Questions can range from public health initiatives, drug comparisons, policy changes, etc.</a:t>
            </a:r>
            <a:endParaRPr lang="en-US" sz="1800" dirty="0"/>
          </a:p>
          <a:p>
            <a:r>
              <a:rPr lang="en-CA" sz="1800" b="1" dirty="0"/>
              <a:t>Example research question: correlation between self harm and suicide in justice-involved youth. </a:t>
            </a:r>
            <a:r>
              <a:rPr lang="en-CA" sz="1800" dirty="0"/>
              <a:t>Things to consider:</a:t>
            </a:r>
            <a:endParaRPr lang="en-US" sz="1800" dirty="0">
              <a:cs typeface="Arial"/>
            </a:endParaRPr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en-CA" sz="1800" dirty="0"/>
              <a:t>Do I need more information from requestor to complete the request? (like a consultation)</a:t>
            </a:r>
            <a:endParaRPr lang="en-US" sz="1800" dirty="0"/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en-CA" sz="1800" dirty="0"/>
              <a:t>Are there search limits from the requestor? (ex: Publication date range)</a:t>
            </a:r>
            <a:endParaRPr lang="en-US" sz="1800" dirty="0"/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en-CA" sz="1800" dirty="0"/>
              <a:t>What search terms/synonyms to include? (ex: self harm; self harming; self injury; self injuries)</a:t>
            </a:r>
            <a:endParaRPr lang="en-US" sz="1800" dirty="0">
              <a:cs typeface="Arial"/>
            </a:endParaRPr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en-CA" sz="1800" dirty="0"/>
              <a:t>What databases are most appropriate to search? (ex: APA PsycINFO)</a:t>
            </a:r>
            <a:endParaRPr lang="en-US" sz="1800" dirty="0">
              <a:cs typeface="Arial"/>
            </a:endParaRPr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en-CA" sz="1800" dirty="0"/>
              <a:t>Are there example articles from the requestor?</a:t>
            </a:r>
            <a:endParaRPr lang="en-US" sz="18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7893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4625A-E36A-A3C9-83B9-DE2738C55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4803"/>
            <a:ext cx="10515600" cy="1045433"/>
          </a:xfrm>
        </p:spPr>
        <p:txBody>
          <a:bodyPr anchor="ctr">
            <a:normAutofit/>
          </a:bodyPr>
          <a:lstStyle/>
          <a:p>
            <a:r>
              <a:rPr lang="en-US" b="1"/>
              <a:t>Breaking down a literature search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BE08DF-DF5E-61D2-AAEF-B42FBEF7CC8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589519"/>
            <a:ext cx="10515600" cy="453347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600" dirty="0"/>
              <a:t>A tool like P.I.C.O. can help you identify the concepts within your question and what you need to include in your search strategy.</a:t>
            </a:r>
            <a:endParaRPr lang="en-US" sz="2600" dirty="0">
              <a:cs typeface="Arial"/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600" dirty="0"/>
              <a:t>Not all questions fit P.I.C.O., but it can be helpful for more complex questions that are trying to understand the causality, correlation, or relationship between multiple concepts.</a:t>
            </a:r>
            <a:endParaRPr lang="en-US" sz="2600" dirty="0">
              <a:cs typeface="Arial"/>
            </a:endParaRPr>
          </a:p>
          <a:p>
            <a:r>
              <a:rPr lang="en-US" sz="2600" b="1" dirty="0"/>
              <a:t>P – Patient, Population</a:t>
            </a:r>
            <a:r>
              <a:rPr lang="en-US" sz="2600" b="1"/>
              <a:t>, Problem </a:t>
            </a:r>
            <a:endParaRPr lang="en-US" sz="2600" b="1" dirty="0">
              <a:cs typeface="Arial"/>
            </a:endParaRPr>
          </a:p>
          <a:p>
            <a:r>
              <a:rPr lang="en-US" sz="2600" b="1" dirty="0"/>
              <a:t>I – Intervention</a:t>
            </a:r>
            <a:endParaRPr lang="en-US" sz="2600" b="1" dirty="0">
              <a:cs typeface="Arial"/>
            </a:endParaRPr>
          </a:p>
          <a:p>
            <a:r>
              <a:rPr lang="en-US" sz="2600" b="1" dirty="0"/>
              <a:t>C – Comparison</a:t>
            </a:r>
            <a:endParaRPr lang="en-US" sz="2600" b="1" dirty="0">
              <a:cs typeface="Arial"/>
            </a:endParaRPr>
          </a:p>
          <a:p>
            <a:r>
              <a:rPr lang="en-US" sz="2600" b="1" dirty="0"/>
              <a:t>O - Outcome</a:t>
            </a:r>
            <a:endParaRPr lang="en-US" sz="2600" b="1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10871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982D9-D960-CC5A-7B28-78E466F9A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4803"/>
            <a:ext cx="10515600" cy="1045433"/>
          </a:xfrm>
        </p:spPr>
        <p:txBody>
          <a:bodyPr anchor="ctr">
            <a:normAutofit/>
          </a:bodyPr>
          <a:lstStyle/>
          <a:p>
            <a:r>
              <a:rPr lang="en-CA" b="1"/>
              <a:t>Lit Searches: rapidly changing landscape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376B92-FD58-2D6E-C7A4-0AE94EC0D7C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589519"/>
            <a:ext cx="10515600" cy="4533470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Arial"/>
              <a:buChar char="•"/>
            </a:pPr>
            <a:r>
              <a:rPr lang="en-CA" dirty="0"/>
              <a:t>Literature search service has grown in popularity each year, especially during the COVID-19 pandemic</a:t>
            </a:r>
          </a:p>
          <a:p>
            <a:pPr>
              <a:buFont typeface="Arial"/>
              <a:buChar char="•"/>
            </a:pPr>
            <a:r>
              <a:rPr lang="en-CA" dirty="0"/>
              <a:t>From January 2024 to now, </a:t>
            </a:r>
            <a:r>
              <a:rPr lang="en-CA" b="1" dirty="0"/>
              <a:t>313 requests received</a:t>
            </a:r>
            <a:endParaRPr lang="en-CA" dirty="0"/>
          </a:p>
          <a:p>
            <a:pPr marL="971550" lvl="1" indent="-285750">
              <a:buFont typeface="Courier New,monospace"/>
              <a:buChar char="o"/>
            </a:pPr>
            <a:r>
              <a:rPr lang="en-CA" sz="2800" b="1" dirty="0"/>
              <a:t>Most received in a week: 13 requests</a:t>
            </a:r>
            <a:endParaRPr lang="en-CA" sz="2800" dirty="0"/>
          </a:p>
          <a:p>
            <a:pPr>
              <a:buFont typeface="Courier New,monospace"/>
              <a:buChar char="o"/>
            </a:pPr>
            <a:r>
              <a:rPr lang="en-CA" dirty="0"/>
              <a:t>Along with more general literature search requests and consultation support needed, our team received several inquiries related to systematic review support</a:t>
            </a:r>
            <a:endParaRPr lang="en-CA" dirty="0">
              <a:cs typeface="Arial"/>
            </a:endParaRPr>
          </a:p>
          <a:p>
            <a:pPr marL="0" indent="0">
              <a:buNone/>
            </a:pPr>
            <a:endParaRPr lang="en-CA"/>
          </a:p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3592549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TM78504181">
      <a:dk1>
        <a:srgbClr val="000000"/>
      </a:dk1>
      <a:lt1>
        <a:srgbClr val="FFFFFF"/>
      </a:lt1>
      <a:dk2>
        <a:srgbClr val="FFF8F4"/>
      </a:dk2>
      <a:lt2>
        <a:srgbClr val="E8E8E8"/>
      </a:lt2>
      <a:accent1>
        <a:srgbClr val="EE7660"/>
      </a:accent1>
      <a:accent2>
        <a:srgbClr val="4D90EF"/>
      </a:accent2>
      <a:accent3>
        <a:srgbClr val="5B5160"/>
      </a:accent3>
      <a:accent4>
        <a:srgbClr val="2BC2B4"/>
      </a:accent4>
      <a:accent5>
        <a:srgbClr val="C097F8"/>
      </a:accent5>
      <a:accent6>
        <a:srgbClr val="FF9413"/>
      </a:accent6>
      <a:hlink>
        <a:srgbClr val="467886"/>
      </a:hlink>
      <a:folHlink>
        <a:srgbClr val="96607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M78504181_Win32_SL_V11" id="{D9600F65-346D-4C25-A611-673E5C44A142}" vid="{299F2556-E258-444F-A1E6-FA759CE2285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130005B-6102-4F3C-A26F-485DF1BF9717}">
  <ds:schemaRefs>
    <ds:schemaRef ds:uri="16c05727-aa75-4e4a-9b5f-8a80a1165891"/>
    <ds:schemaRef ds:uri="230e9df3-be65-4c73-a93b-d1236ebd677e"/>
    <ds:schemaRef ds:uri="71af3243-3dd4-4a8d-8c0d-dd76da1f02a5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BC90B52-91C7-4BE9-8AE0-180FFFE1100A}">
  <ds:schemaRefs>
    <ds:schemaRef ds:uri="16c05727-aa75-4e4a-9b5f-8a80a1165891"/>
    <ds:schemaRef ds:uri="230e9df3-be65-4c73-a93b-d1236ebd677e"/>
    <ds:schemaRef ds:uri="71af3243-3dd4-4a8d-8c0d-dd76da1f02a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E60708A-6461-4D7F-883F-7E25D731D326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Shapes presentation</Template>
  <TotalTime>0</TotalTime>
  <Words>1027</Words>
  <Application>Microsoft Office PowerPoint</Application>
  <PresentationFormat>Widescreen</PresentationFormat>
  <Paragraphs>115</Paragraphs>
  <Slides>19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Aptos</vt:lpstr>
      <vt:lpstr>Arial</vt:lpstr>
      <vt:lpstr>Avenir Next LT Pro</vt:lpstr>
      <vt:lpstr>Calibri</vt:lpstr>
      <vt:lpstr>Courier New</vt:lpstr>
      <vt:lpstr>Courier New,monospace</vt:lpstr>
      <vt:lpstr>Custom</vt:lpstr>
      <vt:lpstr> Knowledge Synthesis Skills in the Workplace: A Health Librarianship Perspective</vt:lpstr>
      <vt:lpstr>About us</vt:lpstr>
      <vt:lpstr>Agenda</vt:lpstr>
      <vt:lpstr>Key terms</vt:lpstr>
      <vt:lpstr>Systematic review steps</vt:lpstr>
      <vt:lpstr>Management View</vt:lpstr>
      <vt:lpstr>NS Library Services: Literature Search Service</vt:lpstr>
      <vt:lpstr>Breaking down a literature search question</vt:lpstr>
      <vt:lpstr>Lit Searches: rapidly changing landscape</vt:lpstr>
      <vt:lpstr>KS Service Implementation</vt:lpstr>
      <vt:lpstr>PowerPoint Presentation</vt:lpstr>
      <vt:lpstr>KS Service Tiers</vt:lpstr>
      <vt:lpstr>Supporting systematic reviews @ MSSU</vt:lpstr>
      <vt:lpstr>More on searching and compiling results…</vt:lpstr>
      <vt:lpstr>Example!</vt:lpstr>
      <vt:lpstr>PowerPoint Presentation</vt:lpstr>
      <vt:lpstr>PowerPoint Presentation</vt:lpstr>
      <vt:lpstr>Importance of the librarian role</vt:lpstr>
      <vt:lpstr>Thank you!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Hancock, Kristy</dc:creator>
  <cp:lastModifiedBy>Fitzgerald, Kendell</cp:lastModifiedBy>
  <cp:revision>89</cp:revision>
  <dcterms:created xsi:type="dcterms:W3CDTF">2025-01-15T13:40:07Z</dcterms:created>
  <dcterms:modified xsi:type="dcterms:W3CDTF">2025-01-27T13:35:00Z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