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3852" r:id="rId6"/>
    <p:sldId id="3849" r:id="rId7"/>
    <p:sldId id="3854" r:id="rId8"/>
    <p:sldId id="3857" r:id="rId9"/>
    <p:sldId id="3856" r:id="rId10"/>
    <p:sldId id="3871" r:id="rId11"/>
    <p:sldId id="3872" r:id="rId12"/>
    <p:sldId id="3868" r:id="rId13"/>
    <p:sldId id="3859" r:id="rId14"/>
    <p:sldId id="3860" r:id="rId15"/>
    <p:sldId id="3863" r:id="rId16"/>
    <p:sldId id="3870" r:id="rId17"/>
    <p:sldId id="3869" r:id="rId18"/>
    <p:sldId id="3862" r:id="rId19"/>
    <p:sldId id="3864" r:id="rId20"/>
    <p:sldId id="3865" r:id="rId21"/>
    <p:sldId id="3866" r:id="rId22"/>
    <p:sldId id="385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7F8"/>
    <a:srgbClr val="2BC2B4"/>
    <a:srgbClr val="4D90EF"/>
    <a:srgbClr val="FF9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02D231-C27F-9561-272E-D4D40FC18CCC}" v="93" dt="2025-01-27T12:02:34.500"/>
    <p1510:client id="{4DD5EB6B-F8B5-42DD-B0EA-F2A8BB7AC2C1}" v="1" dt="2025-01-27T00:46:03.457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C31B1-ED38-45E2-BB55-9B6153366008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EBB36145-8555-4EC1-A4F2-3B8F105A6015}">
      <dgm:prSet custT="1"/>
      <dgm:spPr/>
      <dgm:t>
        <a:bodyPr/>
        <a:lstStyle/>
        <a:p>
          <a:r>
            <a:rPr lang="en-US" sz="2400"/>
            <a:t>Plan (question, inclusion &amp; exclusion criteria)</a:t>
          </a:r>
          <a:endParaRPr lang="en-CA" sz="2400"/>
        </a:p>
      </dgm:t>
    </dgm:pt>
    <dgm:pt modelId="{62DD43C5-8578-4CEE-B6BA-6FC36C2B1866}" type="parTrans" cxnId="{3623C59E-2784-4A98-B11A-5E6D36A612C6}">
      <dgm:prSet/>
      <dgm:spPr/>
      <dgm:t>
        <a:bodyPr/>
        <a:lstStyle/>
        <a:p>
          <a:endParaRPr lang="en-CA" sz="2400"/>
        </a:p>
      </dgm:t>
    </dgm:pt>
    <dgm:pt modelId="{6EEDD6E8-1B56-4DB8-88EE-C12AFBFA8E24}" type="sibTrans" cxnId="{3623C59E-2784-4A98-B11A-5E6D36A612C6}">
      <dgm:prSet custT="1"/>
      <dgm:spPr/>
      <dgm:t>
        <a:bodyPr/>
        <a:lstStyle/>
        <a:p>
          <a:endParaRPr lang="en-CA" sz="2400"/>
        </a:p>
      </dgm:t>
    </dgm:pt>
    <dgm:pt modelId="{86993F00-7824-40CF-A11E-DF795F48C556}">
      <dgm:prSet custT="1"/>
      <dgm:spPr/>
      <dgm:t>
        <a:bodyPr/>
        <a:lstStyle/>
        <a:p>
          <a:r>
            <a:rPr lang="en-CA" sz="2400"/>
            <a:t>Search multiple resources, compile results</a:t>
          </a:r>
        </a:p>
      </dgm:t>
    </dgm:pt>
    <dgm:pt modelId="{51F60D83-0E05-4CE5-AD4D-2CE91A4B432E}" type="parTrans" cxnId="{3C604113-85A3-4BE6-96FD-46E72024A486}">
      <dgm:prSet/>
      <dgm:spPr/>
      <dgm:t>
        <a:bodyPr/>
        <a:lstStyle/>
        <a:p>
          <a:endParaRPr lang="en-CA" sz="2400"/>
        </a:p>
      </dgm:t>
    </dgm:pt>
    <dgm:pt modelId="{8AE00FC1-824E-49E4-84B6-EFD2C44CFFF4}" type="sibTrans" cxnId="{3C604113-85A3-4BE6-96FD-46E72024A486}">
      <dgm:prSet custT="1"/>
      <dgm:spPr/>
      <dgm:t>
        <a:bodyPr/>
        <a:lstStyle/>
        <a:p>
          <a:endParaRPr lang="en-CA" sz="2400"/>
        </a:p>
      </dgm:t>
    </dgm:pt>
    <dgm:pt modelId="{C7532ABF-B90C-49C5-9D9E-2F0735EB04AF}">
      <dgm:prSet custT="1"/>
      <dgm:spPr/>
      <dgm:t>
        <a:bodyPr/>
        <a:lstStyle/>
        <a:p>
          <a:r>
            <a:rPr lang="en-CA" sz="2400"/>
            <a:t>Select studies (screen results against criteria)</a:t>
          </a:r>
        </a:p>
      </dgm:t>
    </dgm:pt>
    <dgm:pt modelId="{9B98D418-68B1-4A30-8BEC-9CAC11EA452F}" type="parTrans" cxnId="{56F1219C-B98B-4190-8260-9D30D1051C17}">
      <dgm:prSet/>
      <dgm:spPr/>
      <dgm:t>
        <a:bodyPr/>
        <a:lstStyle/>
        <a:p>
          <a:endParaRPr lang="en-CA" sz="2400"/>
        </a:p>
      </dgm:t>
    </dgm:pt>
    <dgm:pt modelId="{ADD4A675-C08A-4BA0-B8E7-BEAC10B7A959}" type="sibTrans" cxnId="{56F1219C-B98B-4190-8260-9D30D1051C17}">
      <dgm:prSet custT="1"/>
      <dgm:spPr/>
      <dgm:t>
        <a:bodyPr/>
        <a:lstStyle/>
        <a:p>
          <a:endParaRPr lang="en-CA" sz="2400"/>
        </a:p>
      </dgm:t>
    </dgm:pt>
    <dgm:pt modelId="{348C7C8B-D82E-48E8-ADBD-02D226091946}">
      <dgm:prSet custT="1"/>
      <dgm:spPr/>
      <dgm:t>
        <a:bodyPr/>
        <a:lstStyle/>
        <a:p>
          <a:r>
            <a:rPr lang="en-CA" sz="2400"/>
            <a:t>Assess study quality (risk of bias, validity of conclusions)</a:t>
          </a:r>
        </a:p>
      </dgm:t>
    </dgm:pt>
    <dgm:pt modelId="{7F6B4D79-B1C5-4294-B672-0C8193DCF445}" type="parTrans" cxnId="{C41D3107-F151-4478-99C6-6C9A918DA46D}">
      <dgm:prSet/>
      <dgm:spPr/>
      <dgm:t>
        <a:bodyPr/>
        <a:lstStyle/>
        <a:p>
          <a:endParaRPr lang="en-CA" sz="2400"/>
        </a:p>
      </dgm:t>
    </dgm:pt>
    <dgm:pt modelId="{0EB8C394-27BA-4B46-A492-5BDABFD9C61E}" type="sibTrans" cxnId="{C41D3107-F151-4478-99C6-6C9A918DA46D}">
      <dgm:prSet custT="1"/>
      <dgm:spPr/>
      <dgm:t>
        <a:bodyPr/>
        <a:lstStyle/>
        <a:p>
          <a:endParaRPr lang="en-CA" sz="2400"/>
        </a:p>
      </dgm:t>
    </dgm:pt>
    <dgm:pt modelId="{2728337F-F18C-4AEC-92E1-4831009E06BD}">
      <dgm:prSet custT="1"/>
      <dgm:spPr/>
      <dgm:t>
        <a:bodyPr/>
        <a:lstStyle/>
        <a:p>
          <a:r>
            <a:rPr lang="en-CA" sz="2400"/>
            <a:t>Extract relevant data from each study</a:t>
          </a:r>
        </a:p>
      </dgm:t>
    </dgm:pt>
    <dgm:pt modelId="{98E2D55E-9B83-494B-AA03-F03C11553D38}" type="parTrans" cxnId="{B1096105-F5E7-4680-B673-AF66C3981CA4}">
      <dgm:prSet/>
      <dgm:spPr/>
      <dgm:t>
        <a:bodyPr/>
        <a:lstStyle/>
        <a:p>
          <a:endParaRPr lang="en-CA" sz="2400"/>
        </a:p>
      </dgm:t>
    </dgm:pt>
    <dgm:pt modelId="{C8FA3326-3DD9-4930-A9E6-4DB0848D682B}" type="sibTrans" cxnId="{B1096105-F5E7-4680-B673-AF66C3981CA4}">
      <dgm:prSet custT="1"/>
      <dgm:spPr/>
      <dgm:t>
        <a:bodyPr/>
        <a:lstStyle/>
        <a:p>
          <a:endParaRPr lang="en-CA" sz="2400"/>
        </a:p>
      </dgm:t>
    </dgm:pt>
    <dgm:pt modelId="{7E77E96E-45F2-4D75-AD9A-66833EB61C24}">
      <dgm:prSet custT="1"/>
      <dgm:spPr/>
      <dgm:t>
        <a:bodyPr/>
        <a:lstStyle/>
        <a:p>
          <a:r>
            <a:rPr lang="en-CA" sz="2400"/>
            <a:t>Analyze and report results</a:t>
          </a:r>
        </a:p>
      </dgm:t>
    </dgm:pt>
    <dgm:pt modelId="{AB68E8F2-011D-4196-9532-7426EBEEE1E1}" type="parTrans" cxnId="{78868F0E-1D7B-40EB-AC01-C007492C3AA8}">
      <dgm:prSet/>
      <dgm:spPr/>
      <dgm:t>
        <a:bodyPr/>
        <a:lstStyle/>
        <a:p>
          <a:endParaRPr lang="en-CA" sz="2400"/>
        </a:p>
      </dgm:t>
    </dgm:pt>
    <dgm:pt modelId="{D3D8356A-E0DC-4BAC-9C74-D9B7536A019B}" type="sibTrans" cxnId="{78868F0E-1D7B-40EB-AC01-C007492C3AA8}">
      <dgm:prSet/>
      <dgm:spPr/>
      <dgm:t>
        <a:bodyPr/>
        <a:lstStyle/>
        <a:p>
          <a:endParaRPr lang="en-CA" sz="2400"/>
        </a:p>
      </dgm:t>
    </dgm:pt>
    <dgm:pt modelId="{EE4A017F-B322-42F2-A4BE-EFD6DA18EC9E}" type="pres">
      <dgm:prSet presAssocID="{F72C31B1-ED38-45E2-BB55-9B6153366008}" presName="diagram" presStyleCnt="0">
        <dgm:presLayoutVars>
          <dgm:dir/>
          <dgm:resizeHandles val="exact"/>
        </dgm:presLayoutVars>
      </dgm:prSet>
      <dgm:spPr/>
    </dgm:pt>
    <dgm:pt modelId="{D3571183-5364-44A4-BC75-BA7B8182F328}" type="pres">
      <dgm:prSet presAssocID="{EBB36145-8555-4EC1-A4F2-3B8F105A6015}" presName="node" presStyleLbl="node1" presStyleIdx="0" presStyleCnt="6">
        <dgm:presLayoutVars>
          <dgm:bulletEnabled val="1"/>
        </dgm:presLayoutVars>
      </dgm:prSet>
      <dgm:spPr/>
    </dgm:pt>
    <dgm:pt modelId="{386A6863-727F-4D28-9D96-186CE6DBC792}" type="pres">
      <dgm:prSet presAssocID="{6EEDD6E8-1B56-4DB8-88EE-C12AFBFA8E24}" presName="sibTrans" presStyleLbl="sibTrans2D1" presStyleIdx="0" presStyleCnt="5"/>
      <dgm:spPr/>
    </dgm:pt>
    <dgm:pt modelId="{6ACD9F98-E1D8-422F-A909-14965AC63AD2}" type="pres">
      <dgm:prSet presAssocID="{6EEDD6E8-1B56-4DB8-88EE-C12AFBFA8E24}" presName="connectorText" presStyleLbl="sibTrans2D1" presStyleIdx="0" presStyleCnt="5"/>
      <dgm:spPr/>
    </dgm:pt>
    <dgm:pt modelId="{C3BBAC58-1744-43BC-8BC6-D332583C630F}" type="pres">
      <dgm:prSet presAssocID="{86993F00-7824-40CF-A11E-DF795F48C556}" presName="node" presStyleLbl="node1" presStyleIdx="1" presStyleCnt="6">
        <dgm:presLayoutVars>
          <dgm:bulletEnabled val="1"/>
        </dgm:presLayoutVars>
      </dgm:prSet>
      <dgm:spPr/>
    </dgm:pt>
    <dgm:pt modelId="{2501AB1D-2DC3-4CCE-8960-236832CB4479}" type="pres">
      <dgm:prSet presAssocID="{8AE00FC1-824E-49E4-84B6-EFD2C44CFFF4}" presName="sibTrans" presStyleLbl="sibTrans2D1" presStyleIdx="1" presStyleCnt="5"/>
      <dgm:spPr/>
    </dgm:pt>
    <dgm:pt modelId="{10592D81-613E-401B-A174-487C71826FBA}" type="pres">
      <dgm:prSet presAssocID="{8AE00FC1-824E-49E4-84B6-EFD2C44CFFF4}" presName="connectorText" presStyleLbl="sibTrans2D1" presStyleIdx="1" presStyleCnt="5"/>
      <dgm:spPr/>
    </dgm:pt>
    <dgm:pt modelId="{CD0BDFCA-16E1-4D58-A2D7-26EBE100742C}" type="pres">
      <dgm:prSet presAssocID="{C7532ABF-B90C-49C5-9D9E-2F0735EB04AF}" presName="node" presStyleLbl="node1" presStyleIdx="2" presStyleCnt="6">
        <dgm:presLayoutVars>
          <dgm:bulletEnabled val="1"/>
        </dgm:presLayoutVars>
      </dgm:prSet>
      <dgm:spPr/>
    </dgm:pt>
    <dgm:pt modelId="{61097C1D-9E22-4C09-BB3C-52317EFA3B6D}" type="pres">
      <dgm:prSet presAssocID="{ADD4A675-C08A-4BA0-B8E7-BEAC10B7A959}" presName="sibTrans" presStyleLbl="sibTrans2D1" presStyleIdx="2" presStyleCnt="5"/>
      <dgm:spPr/>
    </dgm:pt>
    <dgm:pt modelId="{2DC20DC3-4E37-4DC8-A216-3424F87FF453}" type="pres">
      <dgm:prSet presAssocID="{ADD4A675-C08A-4BA0-B8E7-BEAC10B7A959}" presName="connectorText" presStyleLbl="sibTrans2D1" presStyleIdx="2" presStyleCnt="5"/>
      <dgm:spPr/>
    </dgm:pt>
    <dgm:pt modelId="{D24933A4-DD48-4852-A07A-A9A7D778EDAE}" type="pres">
      <dgm:prSet presAssocID="{348C7C8B-D82E-48E8-ADBD-02D226091946}" presName="node" presStyleLbl="node1" presStyleIdx="3" presStyleCnt="6">
        <dgm:presLayoutVars>
          <dgm:bulletEnabled val="1"/>
        </dgm:presLayoutVars>
      </dgm:prSet>
      <dgm:spPr/>
    </dgm:pt>
    <dgm:pt modelId="{3D051DA9-F511-40CE-9CA2-A75E255A352B}" type="pres">
      <dgm:prSet presAssocID="{0EB8C394-27BA-4B46-A492-5BDABFD9C61E}" presName="sibTrans" presStyleLbl="sibTrans2D1" presStyleIdx="3" presStyleCnt="5"/>
      <dgm:spPr/>
    </dgm:pt>
    <dgm:pt modelId="{B01BAFFC-B065-4A3B-B462-762E5994F4E4}" type="pres">
      <dgm:prSet presAssocID="{0EB8C394-27BA-4B46-A492-5BDABFD9C61E}" presName="connectorText" presStyleLbl="sibTrans2D1" presStyleIdx="3" presStyleCnt="5"/>
      <dgm:spPr/>
    </dgm:pt>
    <dgm:pt modelId="{3B9D4759-800D-47F4-B9B3-7BEA377DEFC5}" type="pres">
      <dgm:prSet presAssocID="{2728337F-F18C-4AEC-92E1-4831009E06BD}" presName="node" presStyleLbl="node1" presStyleIdx="4" presStyleCnt="6">
        <dgm:presLayoutVars>
          <dgm:bulletEnabled val="1"/>
        </dgm:presLayoutVars>
      </dgm:prSet>
      <dgm:spPr/>
    </dgm:pt>
    <dgm:pt modelId="{5B853F16-208F-45A9-AFA5-0C1EA51691E2}" type="pres">
      <dgm:prSet presAssocID="{C8FA3326-3DD9-4930-A9E6-4DB0848D682B}" presName="sibTrans" presStyleLbl="sibTrans2D1" presStyleIdx="4" presStyleCnt="5"/>
      <dgm:spPr/>
    </dgm:pt>
    <dgm:pt modelId="{FF535D73-6153-47B0-83A8-69431ECD640F}" type="pres">
      <dgm:prSet presAssocID="{C8FA3326-3DD9-4930-A9E6-4DB0848D682B}" presName="connectorText" presStyleLbl="sibTrans2D1" presStyleIdx="4" presStyleCnt="5"/>
      <dgm:spPr/>
    </dgm:pt>
    <dgm:pt modelId="{19926E1B-69F8-491C-B68B-6380EB5B8228}" type="pres">
      <dgm:prSet presAssocID="{7E77E96E-45F2-4D75-AD9A-66833EB61C24}" presName="node" presStyleLbl="node1" presStyleIdx="5" presStyleCnt="6">
        <dgm:presLayoutVars>
          <dgm:bulletEnabled val="1"/>
        </dgm:presLayoutVars>
      </dgm:prSet>
      <dgm:spPr/>
    </dgm:pt>
  </dgm:ptLst>
  <dgm:cxnLst>
    <dgm:cxn modelId="{B1096105-F5E7-4680-B673-AF66C3981CA4}" srcId="{F72C31B1-ED38-45E2-BB55-9B6153366008}" destId="{2728337F-F18C-4AEC-92E1-4831009E06BD}" srcOrd="4" destOrd="0" parTransId="{98E2D55E-9B83-494B-AA03-F03C11553D38}" sibTransId="{C8FA3326-3DD9-4930-A9E6-4DB0848D682B}"/>
    <dgm:cxn modelId="{C41D3107-F151-4478-99C6-6C9A918DA46D}" srcId="{F72C31B1-ED38-45E2-BB55-9B6153366008}" destId="{348C7C8B-D82E-48E8-ADBD-02D226091946}" srcOrd="3" destOrd="0" parTransId="{7F6B4D79-B1C5-4294-B672-0C8193DCF445}" sibTransId="{0EB8C394-27BA-4B46-A492-5BDABFD9C61E}"/>
    <dgm:cxn modelId="{AC5D900D-9F69-4AB8-9110-B4D40D5527CA}" type="presOf" srcId="{EBB36145-8555-4EC1-A4F2-3B8F105A6015}" destId="{D3571183-5364-44A4-BC75-BA7B8182F328}" srcOrd="0" destOrd="0" presId="urn:microsoft.com/office/officeart/2005/8/layout/process5"/>
    <dgm:cxn modelId="{78868F0E-1D7B-40EB-AC01-C007492C3AA8}" srcId="{F72C31B1-ED38-45E2-BB55-9B6153366008}" destId="{7E77E96E-45F2-4D75-AD9A-66833EB61C24}" srcOrd="5" destOrd="0" parTransId="{AB68E8F2-011D-4196-9532-7426EBEEE1E1}" sibTransId="{D3D8356A-E0DC-4BAC-9C74-D9B7536A019B}"/>
    <dgm:cxn modelId="{3C604113-85A3-4BE6-96FD-46E72024A486}" srcId="{F72C31B1-ED38-45E2-BB55-9B6153366008}" destId="{86993F00-7824-40CF-A11E-DF795F48C556}" srcOrd="1" destOrd="0" parTransId="{51F60D83-0E05-4CE5-AD4D-2CE91A4B432E}" sibTransId="{8AE00FC1-824E-49E4-84B6-EFD2C44CFFF4}"/>
    <dgm:cxn modelId="{778FC915-7AEB-404A-97A4-27BD64DEC600}" type="presOf" srcId="{8AE00FC1-824E-49E4-84B6-EFD2C44CFFF4}" destId="{2501AB1D-2DC3-4CCE-8960-236832CB4479}" srcOrd="0" destOrd="0" presId="urn:microsoft.com/office/officeart/2005/8/layout/process5"/>
    <dgm:cxn modelId="{BD9D6D2C-2E9F-4BBD-BF81-1A609F677126}" type="presOf" srcId="{C8FA3326-3DD9-4930-A9E6-4DB0848D682B}" destId="{5B853F16-208F-45A9-AFA5-0C1EA51691E2}" srcOrd="0" destOrd="0" presId="urn:microsoft.com/office/officeart/2005/8/layout/process5"/>
    <dgm:cxn modelId="{CFE99E3D-A41F-4FEE-A33C-4F2807E8DBBA}" type="presOf" srcId="{348C7C8B-D82E-48E8-ADBD-02D226091946}" destId="{D24933A4-DD48-4852-A07A-A9A7D778EDAE}" srcOrd="0" destOrd="0" presId="urn:microsoft.com/office/officeart/2005/8/layout/process5"/>
    <dgm:cxn modelId="{CEDC3C40-E10E-4DBB-8150-34F75ECBF43E}" type="presOf" srcId="{C8FA3326-3DD9-4930-A9E6-4DB0848D682B}" destId="{FF535D73-6153-47B0-83A8-69431ECD640F}" srcOrd="1" destOrd="0" presId="urn:microsoft.com/office/officeart/2005/8/layout/process5"/>
    <dgm:cxn modelId="{9198E240-27EE-4914-A0DA-64A0A59B3903}" type="presOf" srcId="{ADD4A675-C08A-4BA0-B8E7-BEAC10B7A959}" destId="{61097C1D-9E22-4C09-BB3C-52317EFA3B6D}" srcOrd="0" destOrd="0" presId="urn:microsoft.com/office/officeart/2005/8/layout/process5"/>
    <dgm:cxn modelId="{16D4CD65-B50E-481A-97E8-4AF059BBDBBA}" type="presOf" srcId="{F72C31B1-ED38-45E2-BB55-9B6153366008}" destId="{EE4A017F-B322-42F2-A4BE-EFD6DA18EC9E}" srcOrd="0" destOrd="0" presId="urn:microsoft.com/office/officeart/2005/8/layout/process5"/>
    <dgm:cxn modelId="{D22D8558-3EFF-40C9-BC64-A2464A22FBD6}" type="presOf" srcId="{ADD4A675-C08A-4BA0-B8E7-BEAC10B7A959}" destId="{2DC20DC3-4E37-4DC8-A216-3424F87FF453}" srcOrd="1" destOrd="0" presId="urn:microsoft.com/office/officeart/2005/8/layout/process5"/>
    <dgm:cxn modelId="{43149B85-5ECB-4A99-A46F-122A3442C722}" type="presOf" srcId="{8AE00FC1-824E-49E4-84B6-EFD2C44CFFF4}" destId="{10592D81-613E-401B-A174-487C71826FBA}" srcOrd="1" destOrd="0" presId="urn:microsoft.com/office/officeart/2005/8/layout/process5"/>
    <dgm:cxn modelId="{D6E3C890-C53E-43DD-93DC-93AF650D57FF}" type="presOf" srcId="{C7532ABF-B90C-49C5-9D9E-2F0735EB04AF}" destId="{CD0BDFCA-16E1-4D58-A2D7-26EBE100742C}" srcOrd="0" destOrd="0" presId="urn:microsoft.com/office/officeart/2005/8/layout/process5"/>
    <dgm:cxn modelId="{56F1219C-B98B-4190-8260-9D30D1051C17}" srcId="{F72C31B1-ED38-45E2-BB55-9B6153366008}" destId="{C7532ABF-B90C-49C5-9D9E-2F0735EB04AF}" srcOrd="2" destOrd="0" parTransId="{9B98D418-68B1-4A30-8BEC-9CAC11EA452F}" sibTransId="{ADD4A675-C08A-4BA0-B8E7-BEAC10B7A959}"/>
    <dgm:cxn modelId="{3623C59E-2784-4A98-B11A-5E6D36A612C6}" srcId="{F72C31B1-ED38-45E2-BB55-9B6153366008}" destId="{EBB36145-8555-4EC1-A4F2-3B8F105A6015}" srcOrd="0" destOrd="0" parTransId="{62DD43C5-8578-4CEE-B6BA-6FC36C2B1866}" sibTransId="{6EEDD6E8-1B56-4DB8-88EE-C12AFBFA8E24}"/>
    <dgm:cxn modelId="{BE5A66AF-DDA5-4167-9ACB-97FA40210758}" type="presOf" srcId="{7E77E96E-45F2-4D75-AD9A-66833EB61C24}" destId="{19926E1B-69F8-491C-B68B-6380EB5B8228}" srcOrd="0" destOrd="0" presId="urn:microsoft.com/office/officeart/2005/8/layout/process5"/>
    <dgm:cxn modelId="{DA0937B4-B8B2-4307-89D3-2CBC865274EF}" type="presOf" srcId="{0EB8C394-27BA-4B46-A492-5BDABFD9C61E}" destId="{3D051DA9-F511-40CE-9CA2-A75E255A352B}" srcOrd="0" destOrd="0" presId="urn:microsoft.com/office/officeart/2005/8/layout/process5"/>
    <dgm:cxn modelId="{B031EAC2-B9A5-4566-A319-2743FC3DC9DB}" type="presOf" srcId="{2728337F-F18C-4AEC-92E1-4831009E06BD}" destId="{3B9D4759-800D-47F4-B9B3-7BEA377DEFC5}" srcOrd="0" destOrd="0" presId="urn:microsoft.com/office/officeart/2005/8/layout/process5"/>
    <dgm:cxn modelId="{06A4B6D8-9C26-447B-BF9E-F34AC1278621}" type="presOf" srcId="{86993F00-7824-40CF-A11E-DF795F48C556}" destId="{C3BBAC58-1744-43BC-8BC6-D332583C630F}" srcOrd="0" destOrd="0" presId="urn:microsoft.com/office/officeart/2005/8/layout/process5"/>
    <dgm:cxn modelId="{A2814DDB-DE5B-4FF4-A3D2-A029E52D53A0}" type="presOf" srcId="{6EEDD6E8-1B56-4DB8-88EE-C12AFBFA8E24}" destId="{6ACD9F98-E1D8-422F-A909-14965AC63AD2}" srcOrd="1" destOrd="0" presId="urn:microsoft.com/office/officeart/2005/8/layout/process5"/>
    <dgm:cxn modelId="{7B456FE2-2266-4C5C-9D44-CC085363D960}" type="presOf" srcId="{6EEDD6E8-1B56-4DB8-88EE-C12AFBFA8E24}" destId="{386A6863-727F-4D28-9D96-186CE6DBC792}" srcOrd="0" destOrd="0" presId="urn:microsoft.com/office/officeart/2005/8/layout/process5"/>
    <dgm:cxn modelId="{A54F6FFC-5E8C-411E-835F-E5A5B05D12AF}" type="presOf" srcId="{0EB8C394-27BA-4B46-A492-5BDABFD9C61E}" destId="{B01BAFFC-B065-4A3B-B462-762E5994F4E4}" srcOrd="1" destOrd="0" presId="urn:microsoft.com/office/officeart/2005/8/layout/process5"/>
    <dgm:cxn modelId="{3E47C298-0E95-4F66-A720-0D29C9B4AB0D}" type="presParOf" srcId="{EE4A017F-B322-42F2-A4BE-EFD6DA18EC9E}" destId="{D3571183-5364-44A4-BC75-BA7B8182F328}" srcOrd="0" destOrd="0" presId="urn:microsoft.com/office/officeart/2005/8/layout/process5"/>
    <dgm:cxn modelId="{EADF5491-4DA6-479D-A76A-E334C8DF8FF1}" type="presParOf" srcId="{EE4A017F-B322-42F2-A4BE-EFD6DA18EC9E}" destId="{386A6863-727F-4D28-9D96-186CE6DBC792}" srcOrd="1" destOrd="0" presId="urn:microsoft.com/office/officeart/2005/8/layout/process5"/>
    <dgm:cxn modelId="{53498A51-8805-44C7-9A2C-3922DFBFE99A}" type="presParOf" srcId="{386A6863-727F-4D28-9D96-186CE6DBC792}" destId="{6ACD9F98-E1D8-422F-A909-14965AC63AD2}" srcOrd="0" destOrd="0" presId="urn:microsoft.com/office/officeart/2005/8/layout/process5"/>
    <dgm:cxn modelId="{80536FFB-4471-4A7C-99DA-E0008EFF2D70}" type="presParOf" srcId="{EE4A017F-B322-42F2-A4BE-EFD6DA18EC9E}" destId="{C3BBAC58-1744-43BC-8BC6-D332583C630F}" srcOrd="2" destOrd="0" presId="urn:microsoft.com/office/officeart/2005/8/layout/process5"/>
    <dgm:cxn modelId="{CAEDEE74-D473-4D1D-8984-C4196987F6D5}" type="presParOf" srcId="{EE4A017F-B322-42F2-A4BE-EFD6DA18EC9E}" destId="{2501AB1D-2DC3-4CCE-8960-236832CB4479}" srcOrd="3" destOrd="0" presId="urn:microsoft.com/office/officeart/2005/8/layout/process5"/>
    <dgm:cxn modelId="{7E53D6EC-1F88-4255-A28C-FF395EDD31E6}" type="presParOf" srcId="{2501AB1D-2DC3-4CCE-8960-236832CB4479}" destId="{10592D81-613E-401B-A174-487C71826FBA}" srcOrd="0" destOrd="0" presId="urn:microsoft.com/office/officeart/2005/8/layout/process5"/>
    <dgm:cxn modelId="{C609883C-2B73-4655-A6E2-06BC69168485}" type="presParOf" srcId="{EE4A017F-B322-42F2-A4BE-EFD6DA18EC9E}" destId="{CD0BDFCA-16E1-4D58-A2D7-26EBE100742C}" srcOrd="4" destOrd="0" presId="urn:microsoft.com/office/officeart/2005/8/layout/process5"/>
    <dgm:cxn modelId="{C440E3A5-8F34-48BB-8AB6-A20015F29C4D}" type="presParOf" srcId="{EE4A017F-B322-42F2-A4BE-EFD6DA18EC9E}" destId="{61097C1D-9E22-4C09-BB3C-52317EFA3B6D}" srcOrd="5" destOrd="0" presId="urn:microsoft.com/office/officeart/2005/8/layout/process5"/>
    <dgm:cxn modelId="{E33C5821-7666-419B-B36C-A18FE41FDF16}" type="presParOf" srcId="{61097C1D-9E22-4C09-BB3C-52317EFA3B6D}" destId="{2DC20DC3-4E37-4DC8-A216-3424F87FF453}" srcOrd="0" destOrd="0" presId="urn:microsoft.com/office/officeart/2005/8/layout/process5"/>
    <dgm:cxn modelId="{4B7C8CF7-AF31-4489-A73B-7D5AE0950E0C}" type="presParOf" srcId="{EE4A017F-B322-42F2-A4BE-EFD6DA18EC9E}" destId="{D24933A4-DD48-4852-A07A-A9A7D778EDAE}" srcOrd="6" destOrd="0" presId="urn:microsoft.com/office/officeart/2005/8/layout/process5"/>
    <dgm:cxn modelId="{7BD2A8A2-E6FA-4F9F-99B7-75CC83F80BD2}" type="presParOf" srcId="{EE4A017F-B322-42F2-A4BE-EFD6DA18EC9E}" destId="{3D051DA9-F511-40CE-9CA2-A75E255A352B}" srcOrd="7" destOrd="0" presId="urn:microsoft.com/office/officeart/2005/8/layout/process5"/>
    <dgm:cxn modelId="{76D908A2-2EF1-43B8-A223-353C85D4A788}" type="presParOf" srcId="{3D051DA9-F511-40CE-9CA2-A75E255A352B}" destId="{B01BAFFC-B065-4A3B-B462-762E5994F4E4}" srcOrd="0" destOrd="0" presId="urn:microsoft.com/office/officeart/2005/8/layout/process5"/>
    <dgm:cxn modelId="{B7BAEBF3-94B5-43BE-93BA-D6482211F720}" type="presParOf" srcId="{EE4A017F-B322-42F2-A4BE-EFD6DA18EC9E}" destId="{3B9D4759-800D-47F4-B9B3-7BEA377DEFC5}" srcOrd="8" destOrd="0" presId="urn:microsoft.com/office/officeart/2005/8/layout/process5"/>
    <dgm:cxn modelId="{8ACB5286-E91D-4BF4-850F-0B30FEA8CC99}" type="presParOf" srcId="{EE4A017F-B322-42F2-A4BE-EFD6DA18EC9E}" destId="{5B853F16-208F-45A9-AFA5-0C1EA51691E2}" srcOrd="9" destOrd="0" presId="urn:microsoft.com/office/officeart/2005/8/layout/process5"/>
    <dgm:cxn modelId="{2BF6C9F7-3975-4408-8EC6-7DC50C63F4D7}" type="presParOf" srcId="{5B853F16-208F-45A9-AFA5-0C1EA51691E2}" destId="{FF535D73-6153-47B0-83A8-69431ECD640F}" srcOrd="0" destOrd="0" presId="urn:microsoft.com/office/officeart/2005/8/layout/process5"/>
    <dgm:cxn modelId="{54AA9FB3-32B2-45D0-9223-E799596F1132}" type="presParOf" srcId="{EE4A017F-B322-42F2-A4BE-EFD6DA18EC9E}" destId="{19926E1B-69F8-491C-B68B-6380EB5B8228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2C31B1-ED38-45E2-BB55-9B6153366008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EBB36145-8555-4EC1-A4F2-3B8F105A6015}">
      <dgm:prSet custT="1"/>
      <dgm:spPr/>
      <dgm:t>
        <a:bodyPr/>
        <a:lstStyle/>
        <a:p>
          <a:r>
            <a:rPr lang="en-US" sz="2400"/>
            <a:t>Plan (question, inclusion &amp; exclusion criteria)</a:t>
          </a:r>
          <a:endParaRPr lang="en-CA" sz="2400"/>
        </a:p>
      </dgm:t>
    </dgm:pt>
    <dgm:pt modelId="{62DD43C5-8578-4CEE-B6BA-6FC36C2B1866}" type="parTrans" cxnId="{3623C59E-2784-4A98-B11A-5E6D36A612C6}">
      <dgm:prSet/>
      <dgm:spPr/>
      <dgm:t>
        <a:bodyPr/>
        <a:lstStyle/>
        <a:p>
          <a:endParaRPr lang="en-CA" sz="2400"/>
        </a:p>
      </dgm:t>
    </dgm:pt>
    <dgm:pt modelId="{6EEDD6E8-1B56-4DB8-88EE-C12AFBFA8E24}" type="sibTrans" cxnId="{3623C59E-2784-4A98-B11A-5E6D36A612C6}">
      <dgm:prSet custT="1"/>
      <dgm:spPr/>
      <dgm:t>
        <a:bodyPr/>
        <a:lstStyle/>
        <a:p>
          <a:endParaRPr lang="en-CA" sz="2400"/>
        </a:p>
      </dgm:t>
    </dgm:pt>
    <dgm:pt modelId="{86993F00-7824-40CF-A11E-DF795F48C556}">
      <dgm:prSet custT="1"/>
      <dgm:spPr/>
      <dgm:t>
        <a:bodyPr/>
        <a:lstStyle/>
        <a:p>
          <a:r>
            <a:rPr lang="en-CA" sz="2400"/>
            <a:t>Search multiple resources, compile results</a:t>
          </a:r>
        </a:p>
      </dgm:t>
    </dgm:pt>
    <dgm:pt modelId="{51F60D83-0E05-4CE5-AD4D-2CE91A4B432E}" type="parTrans" cxnId="{3C604113-85A3-4BE6-96FD-46E72024A486}">
      <dgm:prSet/>
      <dgm:spPr/>
      <dgm:t>
        <a:bodyPr/>
        <a:lstStyle/>
        <a:p>
          <a:endParaRPr lang="en-CA" sz="2400"/>
        </a:p>
      </dgm:t>
    </dgm:pt>
    <dgm:pt modelId="{8AE00FC1-824E-49E4-84B6-EFD2C44CFFF4}" type="sibTrans" cxnId="{3C604113-85A3-4BE6-96FD-46E72024A486}">
      <dgm:prSet custT="1"/>
      <dgm:spPr/>
      <dgm:t>
        <a:bodyPr/>
        <a:lstStyle/>
        <a:p>
          <a:endParaRPr lang="en-CA" sz="2400"/>
        </a:p>
      </dgm:t>
    </dgm:pt>
    <dgm:pt modelId="{C7532ABF-B90C-49C5-9D9E-2F0735EB04AF}">
      <dgm:prSet custT="1"/>
      <dgm:spPr/>
      <dgm:t>
        <a:bodyPr/>
        <a:lstStyle/>
        <a:p>
          <a:r>
            <a:rPr lang="en-CA" sz="2400"/>
            <a:t>Select studies (screen results against criteria)</a:t>
          </a:r>
        </a:p>
      </dgm:t>
    </dgm:pt>
    <dgm:pt modelId="{9B98D418-68B1-4A30-8BEC-9CAC11EA452F}" type="parTrans" cxnId="{56F1219C-B98B-4190-8260-9D30D1051C17}">
      <dgm:prSet/>
      <dgm:spPr/>
      <dgm:t>
        <a:bodyPr/>
        <a:lstStyle/>
        <a:p>
          <a:endParaRPr lang="en-CA" sz="2400"/>
        </a:p>
      </dgm:t>
    </dgm:pt>
    <dgm:pt modelId="{ADD4A675-C08A-4BA0-B8E7-BEAC10B7A959}" type="sibTrans" cxnId="{56F1219C-B98B-4190-8260-9D30D1051C17}">
      <dgm:prSet custT="1"/>
      <dgm:spPr/>
      <dgm:t>
        <a:bodyPr/>
        <a:lstStyle/>
        <a:p>
          <a:endParaRPr lang="en-CA" sz="2400"/>
        </a:p>
      </dgm:t>
    </dgm:pt>
    <dgm:pt modelId="{348C7C8B-D82E-48E8-ADBD-02D226091946}">
      <dgm:prSet custT="1"/>
      <dgm:spPr/>
      <dgm:t>
        <a:bodyPr/>
        <a:lstStyle/>
        <a:p>
          <a:r>
            <a:rPr lang="en-CA" sz="2400"/>
            <a:t>Assess study quality (risk of bias, validity of conclusions)</a:t>
          </a:r>
        </a:p>
      </dgm:t>
    </dgm:pt>
    <dgm:pt modelId="{7F6B4D79-B1C5-4294-B672-0C8193DCF445}" type="parTrans" cxnId="{C41D3107-F151-4478-99C6-6C9A918DA46D}">
      <dgm:prSet/>
      <dgm:spPr/>
      <dgm:t>
        <a:bodyPr/>
        <a:lstStyle/>
        <a:p>
          <a:endParaRPr lang="en-CA" sz="2400"/>
        </a:p>
      </dgm:t>
    </dgm:pt>
    <dgm:pt modelId="{0EB8C394-27BA-4B46-A492-5BDABFD9C61E}" type="sibTrans" cxnId="{C41D3107-F151-4478-99C6-6C9A918DA46D}">
      <dgm:prSet custT="1"/>
      <dgm:spPr/>
      <dgm:t>
        <a:bodyPr/>
        <a:lstStyle/>
        <a:p>
          <a:endParaRPr lang="en-CA" sz="2400"/>
        </a:p>
      </dgm:t>
    </dgm:pt>
    <dgm:pt modelId="{2728337F-F18C-4AEC-92E1-4831009E06BD}">
      <dgm:prSet custT="1"/>
      <dgm:spPr/>
      <dgm:t>
        <a:bodyPr/>
        <a:lstStyle/>
        <a:p>
          <a:r>
            <a:rPr lang="en-CA" sz="2400"/>
            <a:t>Extract relevant data from each study</a:t>
          </a:r>
        </a:p>
      </dgm:t>
    </dgm:pt>
    <dgm:pt modelId="{98E2D55E-9B83-494B-AA03-F03C11553D38}" type="parTrans" cxnId="{B1096105-F5E7-4680-B673-AF66C3981CA4}">
      <dgm:prSet/>
      <dgm:spPr/>
      <dgm:t>
        <a:bodyPr/>
        <a:lstStyle/>
        <a:p>
          <a:endParaRPr lang="en-CA" sz="2400"/>
        </a:p>
      </dgm:t>
    </dgm:pt>
    <dgm:pt modelId="{C8FA3326-3DD9-4930-A9E6-4DB0848D682B}" type="sibTrans" cxnId="{B1096105-F5E7-4680-B673-AF66C3981CA4}">
      <dgm:prSet custT="1"/>
      <dgm:spPr/>
      <dgm:t>
        <a:bodyPr/>
        <a:lstStyle/>
        <a:p>
          <a:endParaRPr lang="en-CA" sz="2400"/>
        </a:p>
      </dgm:t>
    </dgm:pt>
    <dgm:pt modelId="{7E77E96E-45F2-4D75-AD9A-66833EB61C24}">
      <dgm:prSet custT="1"/>
      <dgm:spPr/>
      <dgm:t>
        <a:bodyPr/>
        <a:lstStyle/>
        <a:p>
          <a:r>
            <a:rPr lang="en-CA" sz="2400"/>
            <a:t>Analyze and report results</a:t>
          </a:r>
        </a:p>
      </dgm:t>
    </dgm:pt>
    <dgm:pt modelId="{AB68E8F2-011D-4196-9532-7426EBEEE1E1}" type="parTrans" cxnId="{78868F0E-1D7B-40EB-AC01-C007492C3AA8}">
      <dgm:prSet/>
      <dgm:spPr/>
      <dgm:t>
        <a:bodyPr/>
        <a:lstStyle/>
        <a:p>
          <a:endParaRPr lang="en-CA" sz="2400"/>
        </a:p>
      </dgm:t>
    </dgm:pt>
    <dgm:pt modelId="{D3D8356A-E0DC-4BAC-9C74-D9B7536A019B}" type="sibTrans" cxnId="{78868F0E-1D7B-40EB-AC01-C007492C3AA8}">
      <dgm:prSet/>
      <dgm:spPr/>
      <dgm:t>
        <a:bodyPr/>
        <a:lstStyle/>
        <a:p>
          <a:endParaRPr lang="en-CA" sz="2400"/>
        </a:p>
      </dgm:t>
    </dgm:pt>
    <dgm:pt modelId="{EE4A017F-B322-42F2-A4BE-EFD6DA18EC9E}" type="pres">
      <dgm:prSet presAssocID="{F72C31B1-ED38-45E2-BB55-9B6153366008}" presName="diagram" presStyleCnt="0">
        <dgm:presLayoutVars>
          <dgm:dir/>
          <dgm:resizeHandles val="exact"/>
        </dgm:presLayoutVars>
      </dgm:prSet>
      <dgm:spPr/>
    </dgm:pt>
    <dgm:pt modelId="{D3571183-5364-44A4-BC75-BA7B8182F328}" type="pres">
      <dgm:prSet presAssocID="{EBB36145-8555-4EC1-A4F2-3B8F105A6015}" presName="node" presStyleLbl="node1" presStyleIdx="0" presStyleCnt="6">
        <dgm:presLayoutVars>
          <dgm:bulletEnabled val="1"/>
        </dgm:presLayoutVars>
      </dgm:prSet>
      <dgm:spPr/>
    </dgm:pt>
    <dgm:pt modelId="{386A6863-727F-4D28-9D96-186CE6DBC792}" type="pres">
      <dgm:prSet presAssocID="{6EEDD6E8-1B56-4DB8-88EE-C12AFBFA8E24}" presName="sibTrans" presStyleLbl="sibTrans2D1" presStyleIdx="0" presStyleCnt="5"/>
      <dgm:spPr/>
    </dgm:pt>
    <dgm:pt modelId="{6ACD9F98-E1D8-422F-A909-14965AC63AD2}" type="pres">
      <dgm:prSet presAssocID="{6EEDD6E8-1B56-4DB8-88EE-C12AFBFA8E24}" presName="connectorText" presStyleLbl="sibTrans2D1" presStyleIdx="0" presStyleCnt="5"/>
      <dgm:spPr/>
    </dgm:pt>
    <dgm:pt modelId="{C3BBAC58-1744-43BC-8BC6-D332583C630F}" type="pres">
      <dgm:prSet presAssocID="{86993F00-7824-40CF-A11E-DF795F48C556}" presName="node" presStyleLbl="node1" presStyleIdx="1" presStyleCnt="6">
        <dgm:presLayoutVars>
          <dgm:bulletEnabled val="1"/>
        </dgm:presLayoutVars>
      </dgm:prSet>
      <dgm:spPr/>
    </dgm:pt>
    <dgm:pt modelId="{2501AB1D-2DC3-4CCE-8960-236832CB4479}" type="pres">
      <dgm:prSet presAssocID="{8AE00FC1-824E-49E4-84B6-EFD2C44CFFF4}" presName="sibTrans" presStyleLbl="sibTrans2D1" presStyleIdx="1" presStyleCnt="5"/>
      <dgm:spPr/>
    </dgm:pt>
    <dgm:pt modelId="{10592D81-613E-401B-A174-487C71826FBA}" type="pres">
      <dgm:prSet presAssocID="{8AE00FC1-824E-49E4-84B6-EFD2C44CFFF4}" presName="connectorText" presStyleLbl="sibTrans2D1" presStyleIdx="1" presStyleCnt="5"/>
      <dgm:spPr/>
    </dgm:pt>
    <dgm:pt modelId="{CD0BDFCA-16E1-4D58-A2D7-26EBE100742C}" type="pres">
      <dgm:prSet presAssocID="{C7532ABF-B90C-49C5-9D9E-2F0735EB04AF}" presName="node" presStyleLbl="node1" presStyleIdx="2" presStyleCnt="6">
        <dgm:presLayoutVars>
          <dgm:bulletEnabled val="1"/>
        </dgm:presLayoutVars>
      </dgm:prSet>
      <dgm:spPr/>
    </dgm:pt>
    <dgm:pt modelId="{61097C1D-9E22-4C09-BB3C-52317EFA3B6D}" type="pres">
      <dgm:prSet presAssocID="{ADD4A675-C08A-4BA0-B8E7-BEAC10B7A959}" presName="sibTrans" presStyleLbl="sibTrans2D1" presStyleIdx="2" presStyleCnt="5"/>
      <dgm:spPr/>
    </dgm:pt>
    <dgm:pt modelId="{2DC20DC3-4E37-4DC8-A216-3424F87FF453}" type="pres">
      <dgm:prSet presAssocID="{ADD4A675-C08A-4BA0-B8E7-BEAC10B7A959}" presName="connectorText" presStyleLbl="sibTrans2D1" presStyleIdx="2" presStyleCnt="5"/>
      <dgm:spPr/>
    </dgm:pt>
    <dgm:pt modelId="{D24933A4-DD48-4852-A07A-A9A7D778EDAE}" type="pres">
      <dgm:prSet presAssocID="{348C7C8B-D82E-48E8-ADBD-02D226091946}" presName="node" presStyleLbl="node1" presStyleIdx="3" presStyleCnt="6">
        <dgm:presLayoutVars>
          <dgm:bulletEnabled val="1"/>
        </dgm:presLayoutVars>
      </dgm:prSet>
      <dgm:spPr/>
    </dgm:pt>
    <dgm:pt modelId="{3D051DA9-F511-40CE-9CA2-A75E255A352B}" type="pres">
      <dgm:prSet presAssocID="{0EB8C394-27BA-4B46-A492-5BDABFD9C61E}" presName="sibTrans" presStyleLbl="sibTrans2D1" presStyleIdx="3" presStyleCnt="5"/>
      <dgm:spPr/>
    </dgm:pt>
    <dgm:pt modelId="{B01BAFFC-B065-4A3B-B462-762E5994F4E4}" type="pres">
      <dgm:prSet presAssocID="{0EB8C394-27BA-4B46-A492-5BDABFD9C61E}" presName="connectorText" presStyleLbl="sibTrans2D1" presStyleIdx="3" presStyleCnt="5"/>
      <dgm:spPr/>
    </dgm:pt>
    <dgm:pt modelId="{3B9D4759-800D-47F4-B9B3-7BEA377DEFC5}" type="pres">
      <dgm:prSet presAssocID="{2728337F-F18C-4AEC-92E1-4831009E06BD}" presName="node" presStyleLbl="node1" presStyleIdx="4" presStyleCnt="6">
        <dgm:presLayoutVars>
          <dgm:bulletEnabled val="1"/>
        </dgm:presLayoutVars>
      </dgm:prSet>
      <dgm:spPr/>
    </dgm:pt>
    <dgm:pt modelId="{5B853F16-208F-45A9-AFA5-0C1EA51691E2}" type="pres">
      <dgm:prSet presAssocID="{C8FA3326-3DD9-4930-A9E6-4DB0848D682B}" presName="sibTrans" presStyleLbl="sibTrans2D1" presStyleIdx="4" presStyleCnt="5"/>
      <dgm:spPr/>
    </dgm:pt>
    <dgm:pt modelId="{FF535D73-6153-47B0-83A8-69431ECD640F}" type="pres">
      <dgm:prSet presAssocID="{C8FA3326-3DD9-4930-A9E6-4DB0848D682B}" presName="connectorText" presStyleLbl="sibTrans2D1" presStyleIdx="4" presStyleCnt="5"/>
      <dgm:spPr/>
    </dgm:pt>
    <dgm:pt modelId="{19926E1B-69F8-491C-B68B-6380EB5B8228}" type="pres">
      <dgm:prSet presAssocID="{7E77E96E-45F2-4D75-AD9A-66833EB61C24}" presName="node" presStyleLbl="node1" presStyleIdx="5" presStyleCnt="6">
        <dgm:presLayoutVars>
          <dgm:bulletEnabled val="1"/>
        </dgm:presLayoutVars>
      </dgm:prSet>
      <dgm:spPr/>
    </dgm:pt>
  </dgm:ptLst>
  <dgm:cxnLst>
    <dgm:cxn modelId="{B1096105-F5E7-4680-B673-AF66C3981CA4}" srcId="{F72C31B1-ED38-45E2-BB55-9B6153366008}" destId="{2728337F-F18C-4AEC-92E1-4831009E06BD}" srcOrd="4" destOrd="0" parTransId="{98E2D55E-9B83-494B-AA03-F03C11553D38}" sibTransId="{C8FA3326-3DD9-4930-A9E6-4DB0848D682B}"/>
    <dgm:cxn modelId="{C41D3107-F151-4478-99C6-6C9A918DA46D}" srcId="{F72C31B1-ED38-45E2-BB55-9B6153366008}" destId="{348C7C8B-D82E-48E8-ADBD-02D226091946}" srcOrd="3" destOrd="0" parTransId="{7F6B4D79-B1C5-4294-B672-0C8193DCF445}" sibTransId="{0EB8C394-27BA-4B46-A492-5BDABFD9C61E}"/>
    <dgm:cxn modelId="{AC5D900D-9F69-4AB8-9110-B4D40D5527CA}" type="presOf" srcId="{EBB36145-8555-4EC1-A4F2-3B8F105A6015}" destId="{D3571183-5364-44A4-BC75-BA7B8182F328}" srcOrd="0" destOrd="0" presId="urn:microsoft.com/office/officeart/2005/8/layout/process5"/>
    <dgm:cxn modelId="{78868F0E-1D7B-40EB-AC01-C007492C3AA8}" srcId="{F72C31B1-ED38-45E2-BB55-9B6153366008}" destId="{7E77E96E-45F2-4D75-AD9A-66833EB61C24}" srcOrd="5" destOrd="0" parTransId="{AB68E8F2-011D-4196-9532-7426EBEEE1E1}" sibTransId="{D3D8356A-E0DC-4BAC-9C74-D9B7536A019B}"/>
    <dgm:cxn modelId="{3C604113-85A3-4BE6-96FD-46E72024A486}" srcId="{F72C31B1-ED38-45E2-BB55-9B6153366008}" destId="{86993F00-7824-40CF-A11E-DF795F48C556}" srcOrd="1" destOrd="0" parTransId="{51F60D83-0E05-4CE5-AD4D-2CE91A4B432E}" sibTransId="{8AE00FC1-824E-49E4-84B6-EFD2C44CFFF4}"/>
    <dgm:cxn modelId="{778FC915-7AEB-404A-97A4-27BD64DEC600}" type="presOf" srcId="{8AE00FC1-824E-49E4-84B6-EFD2C44CFFF4}" destId="{2501AB1D-2DC3-4CCE-8960-236832CB4479}" srcOrd="0" destOrd="0" presId="urn:microsoft.com/office/officeart/2005/8/layout/process5"/>
    <dgm:cxn modelId="{BD9D6D2C-2E9F-4BBD-BF81-1A609F677126}" type="presOf" srcId="{C8FA3326-3DD9-4930-A9E6-4DB0848D682B}" destId="{5B853F16-208F-45A9-AFA5-0C1EA51691E2}" srcOrd="0" destOrd="0" presId="urn:microsoft.com/office/officeart/2005/8/layout/process5"/>
    <dgm:cxn modelId="{CFE99E3D-A41F-4FEE-A33C-4F2807E8DBBA}" type="presOf" srcId="{348C7C8B-D82E-48E8-ADBD-02D226091946}" destId="{D24933A4-DD48-4852-A07A-A9A7D778EDAE}" srcOrd="0" destOrd="0" presId="urn:microsoft.com/office/officeart/2005/8/layout/process5"/>
    <dgm:cxn modelId="{CEDC3C40-E10E-4DBB-8150-34F75ECBF43E}" type="presOf" srcId="{C8FA3326-3DD9-4930-A9E6-4DB0848D682B}" destId="{FF535D73-6153-47B0-83A8-69431ECD640F}" srcOrd="1" destOrd="0" presId="urn:microsoft.com/office/officeart/2005/8/layout/process5"/>
    <dgm:cxn modelId="{9198E240-27EE-4914-A0DA-64A0A59B3903}" type="presOf" srcId="{ADD4A675-C08A-4BA0-B8E7-BEAC10B7A959}" destId="{61097C1D-9E22-4C09-BB3C-52317EFA3B6D}" srcOrd="0" destOrd="0" presId="urn:microsoft.com/office/officeart/2005/8/layout/process5"/>
    <dgm:cxn modelId="{16D4CD65-B50E-481A-97E8-4AF059BBDBBA}" type="presOf" srcId="{F72C31B1-ED38-45E2-BB55-9B6153366008}" destId="{EE4A017F-B322-42F2-A4BE-EFD6DA18EC9E}" srcOrd="0" destOrd="0" presId="urn:microsoft.com/office/officeart/2005/8/layout/process5"/>
    <dgm:cxn modelId="{D22D8558-3EFF-40C9-BC64-A2464A22FBD6}" type="presOf" srcId="{ADD4A675-C08A-4BA0-B8E7-BEAC10B7A959}" destId="{2DC20DC3-4E37-4DC8-A216-3424F87FF453}" srcOrd="1" destOrd="0" presId="urn:microsoft.com/office/officeart/2005/8/layout/process5"/>
    <dgm:cxn modelId="{43149B85-5ECB-4A99-A46F-122A3442C722}" type="presOf" srcId="{8AE00FC1-824E-49E4-84B6-EFD2C44CFFF4}" destId="{10592D81-613E-401B-A174-487C71826FBA}" srcOrd="1" destOrd="0" presId="urn:microsoft.com/office/officeart/2005/8/layout/process5"/>
    <dgm:cxn modelId="{D6E3C890-C53E-43DD-93DC-93AF650D57FF}" type="presOf" srcId="{C7532ABF-B90C-49C5-9D9E-2F0735EB04AF}" destId="{CD0BDFCA-16E1-4D58-A2D7-26EBE100742C}" srcOrd="0" destOrd="0" presId="urn:microsoft.com/office/officeart/2005/8/layout/process5"/>
    <dgm:cxn modelId="{56F1219C-B98B-4190-8260-9D30D1051C17}" srcId="{F72C31B1-ED38-45E2-BB55-9B6153366008}" destId="{C7532ABF-B90C-49C5-9D9E-2F0735EB04AF}" srcOrd="2" destOrd="0" parTransId="{9B98D418-68B1-4A30-8BEC-9CAC11EA452F}" sibTransId="{ADD4A675-C08A-4BA0-B8E7-BEAC10B7A959}"/>
    <dgm:cxn modelId="{3623C59E-2784-4A98-B11A-5E6D36A612C6}" srcId="{F72C31B1-ED38-45E2-BB55-9B6153366008}" destId="{EBB36145-8555-4EC1-A4F2-3B8F105A6015}" srcOrd="0" destOrd="0" parTransId="{62DD43C5-8578-4CEE-B6BA-6FC36C2B1866}" sibTransId="{6EEDD6E8-1B56-4DB8-88EE-C12AFBFA8E24}"/>
    <dgm:cxn modelId="{BE5A66AF-DDA5-4167-9ACB-97FA40210758}" type="presOf" srcId="{7E77E96E-45F2-4D75-AD9A-66833EB61C24}" destId="{19926E1B-69F8-491C-B68B-6380EB5B8228}" srcOrd="0" destOrd="0" presId="urn:microsoft.com/office/officeart/2005/8/layout/process5"/>
    <dgm:cxn modelId="{DA0937B4-B8B2-4307-89D3-2CBC865274EF}" type="presOf" srcId="{0EB8C394-27BA-4B46-A492-5BDABFD9C61E}" destId="{3D051DA9-F511-40CE-9CA2-A75E255A352B}" srcOrd="0" destOrd="0" presId="urn:microsoft.com/office/officeart/2005/8/layout/process5"/>
    <dgm:cxn modelId="{B031EAC2-B9A5-4566-A319-2743FC3DC9DB}" type="presOf" srcId="{2728337F-F18C-4AEC-92E1-4831009E06BD}" destId="{3B9D4759-800D-47F4-B9B3-7BEA377DEFC5}" srcOrd="0" destOrd="0" presId="urn:microsoft.com/office/officeart/2005/8/layout/process5"/>
    <dgm:cxn modelId="{06A4B6D8-9C26-447B-BF9E-F34AC1278621}" type="presOf" srcId="{86993F00-7824-40CF-A11E-DF795F48C556}" destId="{C3BBAC58-1744-43BC-8BC6-D332583C630F}" srcOrd="0" destOrd="0" presId="urn:microsoft.com/office/officeart/2005/8/layout/process5"/>
    <dgm:cxn modelId="{A2814DDB-DE5B-4FF4-A3D2-A029E52D53A0}" type="presOf" srcId="{6EEDD6E8-1B56-4DB8-88EE-C12AFBFA8E24}" destId="{6ACD9F98-E1D8-422F-A909-14965AC63AD2}" srcOrd="1" destOrd="0" presId="urn:microsoft.com/office/officeart/2005/8/layout/process5"/>
    <dgm:cxn modelId="{7B456FE2-2266-4C5C-9D44-CC085363D960}" type="presOf" srcId="{6EEDD6E8-1B56-4DB8-88EE-C12AFBFA8E24}" destId="{386A6863-727F-4D28-9D96-186CE6DBC792}" srcOrd="0" destOrd="0" presId="urn:microsoft.com/office/officeart/2005/8/layout/process5"/>
    <dgm:cxn modelId="{A54F6FFC-5E8C-411E-835F-E5A5B05D12AF}" type="presOf" srcId="{0EB8C394-27BA-4B46-A492-5BDABFD9C61E}" destId="{B01BAFFC-B065-4A3B-B462-762E5994F4E4}" srcOrd="1" destOrd="0" presId="urn:microsoft.com/office/officeart/2005/8/layout/process5"/>
    <dgm:cxn modelId="{3E47C298-0E95-4F66-A720-0D29C9B4AB0D}" type="presParOf" srcId="{EE4A017F-B322-42F2-A4BE-EFD6DA18EC9E}" destId="{D3571183-5364-44A4-BC75-BA7B8182F328}" srcOrd="0" destOrd="0" presId="urn:microsoft.com/office/officeart/2005/8/layout/process5"/>
    <dgm:cxn modelId="{EADF5491-4DA6-479D-A76A-E334C8DF8FF1}" type="presParOf" srcId="{EE4A017F-B322-42F2-A4BE-EFD6DA18EC9E}" destId="{386A6863-727F-4D28-9D96-186CE6DBC792}" srcOrd="1" destOrd="0" presId="urn:microsoft.com/office/officeart/2005/8/layout/process5"/>
    <dgm:cxn modelId="{53498A51-8805-44C7-9A2C-3922DFBFE99A}" type="presParOf" srcId="{386A6863-727F-4D28-9D96-186CE6DBC792}" destId="{6ACD9F98-E1D8-422F-A909-14965AC63AD2}" srcOrd="0" destOrd="0" presId="urn:microsoft.com/office/officeart/2005/8/layout/process5"/>
    <dgm:cxn modelId="{80536FFB-4471-4A7C-99DA-E0008EFF2D70}" type="presParOf" srcId="{EE4A017F-B322-42F2-A4BE-EFD6DA18EC9E}" destId="{C3BBAC58-1744-43BC-8BC6-D332583C630F}" srcOrd="2" destOrd="0" presId="urn:microsoft.com/office/officeart/2005/8/layout/process5"/>
    <dgm:cxn modelId="{CAEDEE74-D473-4D1D-8984-C4196987F6D5}" type="presParOf" srcId="{EE4A017F-B322-42F2-A4BE-EFD6DA18EC9E}" destId="{2501AB1D-2DC3-4CCE-8960-236832CB4479}" srcOrd="3" destOrd="0" presId="urn:microsoft.com/office/officeart/2005/8/layout/process5"/>
    <dgm:cxn modelId="{7E53D6EC-1F88-4255-A28C-FF395EDD31E6}" type="presParOf" srcId="{2501AB1D-2DC3-4CCE-8960-236832CB4479}" destId="{10592D81-613E-401B-A174-487C71826FBA}" srcOrd="0" destOrd="0" presId="urn:microsoft.com/office/officeart/2005/8/layout/process5"/>
    <dgm:cxn modelId="{C609883C-2B73-4655-A6E2-06BC69168485}" type="presParOf" srcId="{EE4A017F-B322-42F2-A4BE-EFD6DA18EC9E}" destId="{CD0BDFCA-16E1-4D58-A2D7-26EBE100742C}" srcOrd="4" destOrd="0" presId="urn:microsoft.com/office/officeart/2005/8/layout/process5"/>
    <dgm:cxn modelId="{C440E3A5-8F34-48BB-8AB6-A20015F29C4D}" type="presParOf" srcId="{EE4A017F-B322-42F2-A4BE-EFD6DA18EC9E}" destId="{61097C1D-9E22-4C09-BB3C-52317EFA3B6D}" srcOrd="5" destOrd="0" presId="urn:microsoft.com/office/officeart/2005/8/layout/process5"/>
    <dgm:cxn modelId="{E33C5821-7666-419B-B36C-A18FE41FDF16}" type="presParOf" srcId="{61097C1D-9E22-4C09-BB3C-52317EFA3B6D}" destId="{2DC20DC3-4E37-4DC8-A216-3424F87FF453}" srcOrd="0" destOrd="0" presId="urn:microsoft.com/office/officeart/2005/8/layout/process5"/>
    <dgm:cxn modelId="{4B7C8CF7-AF31-4489-A73B-7D5AE0950E0C}" type="presParOf" srcId="{EE4A017F-B322-42F2-A4BE-EFD6DA18EC9E}" destId="{D24933A4-DD48-4852-A07A-A9A7D778EDAE}" srcOrd="6" destOrd="0" presId="urn:microsoft.com/office/officeart/2005/8/layout/process5"/>
    <dgm:cxn modelId="{7BD2A8A2-E6FA-4F9F-99B7-75CC83F80BD2}" type="presParOf" srcId="{EE4A017F-B322-42F2-A4BE-EFD6DA18EC9E}" destId="{3D051DA9-F511-40CE-9CA2-A75E255A352B}" srcOrd="7" destOrd="0" presId="urn:microsoft.com/office/officeart/2005/8/layout/process5"/>
    <dgm:cxn modelId="{76D908A2-2EF1-43B8-A223-353C85D4A788}" type="presParOf" srcId="{3D051DA9-F511-40CE-9CA2-A75E255A352B}" destId="{B01BAFFC-B065-4A3B-B462-762E5994F4E4}" srcOrd="0" destOrd="0" presId="urn:microsoft.com/office/officeart/2005/8/layout/process5"/>
    <dgm:cxn modelId="{B7BAEBF3-94B5-43BE-93BA-D6482211F720}" type="presParOf" srcId="{EE4A017F-B322-42F2-A4BE-EFD6DA18EC9E}" destId="{3B9D4759-800D-47F4-B9B3-7BEA377DEFC5}" srcOrd="8" destOrd="0" presId="urn:microsoft.com/office/officeart/2005/8/layout/process5"/>
    <dgm:cxn modelId="{8ACB5286-E91D-4BF4-850F-0B30FEA8CC99}" type="presParOf" srcId="{EE4A017F-B322-42F2-A4BE-EFD6DA18EC9E}" destId="{5B853F16-208F-45A9-AFA5-0C1EA51691E2}" srcOrd="9" destOrd="0" presId="urn:microsoft.com/office/officeart/2005/8/layout/process5"/>
    <dgm:cxn modelId="{2BF6C9F7-3975-4408-8EC6-7DC50C63F4D7}" type="presParOf" srcId="{5B853F16-208F-45A9-AFA5-0C1EA51691E2}" destId="{FF535D73-6153-47B0-83A8-69431ECD640F}" srcOrd="0" destOrd="0" presId="urn:microsoft.com/office/officeart/2005/8/layout/process5"/>
    <dgm:cxn modelId="{54AA9FB3-32B2-45D0-9223-E799596F1132}" type="presParOf" srcId="{EE4A017F-B322-42F2-A4BE-EFD6DA18EC9E}" destId="{19926E1B-69F8-491C-B68B-6380EB5B8228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71183-5364-44A4-BC75-BA7B8182F328}">
      <dsp:nvSpPr>
        <dsp:cNvPr id="0" name=""/>
        <dsp:cNvSpPr/>
      </dsp:nvSpPr>
      <dsp:spPr>
        <a:xfrm>
          <a:off x="9242" y="56815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Plan (question, inclusion &amp; exclusion criteria)</a:t>
          </a:r>
          <a:endParaRPr lang="en-CA" sz="2400" kern="1200"/>
        </a:p>
      </dsp:txBody>
      <dsp:txXfrm>
        <a:off x="57787" y="105360"/>
        <a:ext cx="2665308" cy="1560349"/>
      </dsp:txXfrm>
    </dsp:sp>
    <dsp:sp modelId="{386A6863-727F-4D28-9D96-186CE6DBC792}">
      <dsp:nvSpPr>
        <dsp:cNvPr id="0" name=""/>
        <dsp:cNvSpPr/>
      </dsp:nvSpPr>
      <dsp:spPr>
        <a:xfrm>
          <a:off x="3014732" y="542998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>
        <a:off x="3014732" y="680013"/>
        <a:ext cx="409940" cy="411044"/>
      </dsp:txXfrm>
    </dsp:sp>
    <dsp:sp modelId="{C3BBAC58-1744-43BC-8BC6-D332583C630F}">
      <dsp:nvSpPr>
        <dsp:cNvPr id="0" name=""/>
        <dsp:cNvSpPr/>
      </dsp:nvSpPr>
      <dsp:spPr>
        <a:xfrm>
          <a:off x="3876600" y="56815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1091091"/>
            <a:satOff val="4735"/>
            <a:lumOff val="6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Search multiple resources, compile results</a:t>
          </a:r>
        </a:p>
      </dsp:txBody>
      <dsp:txXfrm>
        <a:off x="3925145" y="105360"/>
        <a:ext cx="2665308" cy="1560349"/>
      </dsp:txXfrm>
    </dsp:sp>
    <dsp:sp modelId="{2501AB1D-2DC3-4CCE-8960-236832CB4479}">
      <dsp:nvSpPr>
        <dsp:cNvPr id="0" name=""/>
        <dsp:cNvSpPr/>
      </dsp:nvSpPr>
      <dsp:spPr>
        <a:xfrm>
          <a:off x="6882090" y="542998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363863"/>
            <a:satOff val="5919"/>
            <a:lumOff val="7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>
        <a:off x="6882090" y="680013"/>
        <a:ext cx="409940" cy="411044"/>
      </dsp:txXfrm>
    </dsp:sp>
    <dsp:sp modelId="{CD0BDFCA-16E1-4D58-A2D7-26EBE100742C}">
      <dsp:nvSpPr>
        <dsp:cNvPr id="0" name=""/>
        <dsp:cNvSpPr/>
      </dsp:nvSpPr>
      <dsp:spPr>
        <a:xfrm>
          <a:off x="7743958" y="56815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2182181"/>
            <a:satOff val="9471"/>
            <a:lumOff val="12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Select studies (screen results against criteria)</a:t>
          </a:r>
        </a:p>
      </dsp:txBody>
      <dsp:txXfrm>
        <a:off x="7792503" y="105360"/>
        <a:ext cx="2665308" cy="1560349"/>
      </dsp:txXfrm>
    </dsp:sp>
    <dsp:sp modelId="{61097C1D-9E22-4C09-BB3C-52317EFA3B6D}">
      <dsp:nvSpPr>
        <dsp:cNvPr id="0" name=""/>
        <dsp:cNvSpPr/>
      </dsp:nvSpPr>
      <dsp:spPr>
        <a:xfrm rot="5400000">
          <a:off x="8832344" y="1907623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727727"/>
            <a:satOff val="11839"/>
            <a:lumOff val="15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 rot="-5400000">
        <a:off x="8919636" y="1957346"/>
        <a:ext cx="411044" cy="409940"/>
      </dsp:txXfrm>
    </dsp:sp>
    <dsp:sp modelId="{D24933A4-DD48-4852-A07A-A9A7D778EDAE}">
      <dsp:nvSpPr>
        <dsp:cNvPr id="0" name=""/>
        <dsp:cNvSpPr/>
      </dsp:nvSpPr>
      <dsp:spPr>
        <a:xfrm>
          <a:off x="7743958" y="2819214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3273272"/>
            <a:satOff val="14206"/>
            <a:lumOff val="190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Assess study quality (risk of bias, validity of conclusions)</a:t>
          </a:r>
        </a:p>
      </dsp:txBody>
      <dsp:txXfrm>
        <a:off x="7792503" y="2867759"/>
        <a:ext cx="2665308" cy="1560349"/>
      </dsp:txXfrm>
    </dsp:sp>
    <dsp:sp modelId="{3D051DA9-F511-40CE-9CA2-A75E255A352B}">
      <dsp:nvSpPr>
        <dsp:cNvPr id="0" name=""/>
        <dsp:cNvSpPr/>
      </dsp:nvSpPr>
      <dsp:spPr>
        <a:xfrm rot="10800000">
          <a:off x="6915239" y="3305396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091590"/>
            <a:satOff val="17758"/>
            <a:lumOff val="238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 rot="10800000">
        <a:off x="7090927" y="3442411"/>
        <a:ext cx="409940" cy="411044"/>
      </dsp:txXfrm>
    </dsp:sp>
    <dsp:sp modelId="{3B9D4759-800D-47F4-B9B3-7BEA377DEFC5}">
      <dsp:nvSpPr>
        <dsp:cNvPr id="0" name=""/>
        <dsp:cNvSpPr/>
      </dsp:nvSpPr>
      <dsp:spPr>
        <a:xfrm>
          <a:off x="3876600" y="2819214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4364363"/>
            <a:satOff val="18942"/>
            <a:lumOff val="254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Extract relevant data from each study</a:t>
          </a:r>
        </a:p>
      </dsp:txBody>
      <dsp:txXfrm>
        <a:off x="3925145" y="2867759"/>
        <a:ext cx="2665308" cy="1560349"/>
      </dsp:txXfrm>
    </dsp:sp>
    <dsp:sp modelId="{5B853F16-208F-45A9-AFA5-0C1EA51691E2}">
      <dsp:nvSpPr>
        <dsp:cNvPr id="0" name=""/>
        <dsp:cNvSpPr/>
      </dsp:nvSpPr>
      <dsp:spPr>
        <a:xfrm rot="10800000">
          <a:off x="3047880" y="3305396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455453"/>
            <a:satOff val="23677"/>
            <a:lumOff val="317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 rot="10800000">
        <a:off x="3223568" y="3442411"/>
        <a:ext cx="409940" cy="411044"/>
      </dsp:txXfrm>
    </dsp:sp>
    <dsp:sp modelId="{19926E1B-69F8-491C-B68B-6380EB5B8228}">
      <dsp:nvSpPr>
        <dsp:cNvPr id="0" name=""/>
        <dsp:cNvSpPr/>
      </dsp:nvSpPr>
      <dsp:spPr>
        <a:xfrm>
          <a:off x="9242" y="2819214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5455453"/>
            <a:satOff val="23677"/>
            <a:lumOff val="317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Analyze and report results</a:t>
          </a:r>
        </a:p>
      </dsp:txBody>
      <dsp:txXfrm>
        <a:off x="57787" y="2867759"/>
        <a:ext cx="2665308" cy="1560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71183-5364-44A4-BC75-BA7B8182F328}">
      <dsp:nvSpPr>
        <dsp:cNvPr id="0" name=""/>
        <dsp:cNvSpPr/>
      </dsp:nvSpPr>
      <dsp:spPr>
        <a:xfrm>
          <a:off x="9242" y="56815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Plan (question, inclusion &amp; exclusion criteria)</a:t>
          </a:r>
          <a:endParaRPr lang="en-CA" sz="2400" kern="1200"/>
        </a:p>
      </dsp:txBody>
      <dsp:txXfrm>
        <a:off x="57787" y="105360"/>
        <a:ext cx="2665308" cy="1560349"/>
      </dsp:txXfrm>
    </dsp:sp>
    <dsp:sp modelId="{386A6863-727F-4D28-9D96-186CE6DBC792}">
      <dsp:nvSpPr>
        <dsp:cNvPr id="0" name=""/>
        <dsp:cNvSpPr/>
      </dsp:nvSpPr>
      <dsp:spPr>
        <a:xfrm>
          <a:off x="3014732" y="542998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>
        <a:off x="3014732" y="680013"/>
        <a:ext cx="409940" cy="411044"/>
      </dsp:txXfrm>
    </dsp:sp>
    <dsp:sp modelId="{C3BBAC58-1744-43BC-8BC6-D332583C630F}">
      <dsp:nvSpPr>
        <dsp:cNvPr id="0" name=""/>
        <dsp:cNvSpPr/>
      </dsp:nvSpPr>
      <dsp:spPr>
        <a:xfrm>
          <a:off x="3876600" y="56815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1091091"/>
            <a:satOff val="4735"/>
            <a:lumOff val="6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Search multiple resources, compile results</a:t>
          </a:r>
        </a:p>
      </dsp:txBody>
      <dsp:txXfrm>
        <a:off x="3925145" y="105360"/>
        <a:ext cx="2665308" cy="1560349"/>
      </dsp:txXfrm>
    </dsp:sp>
    <dsp:sp modelId="{2501AB1D-2DC3-4CCE-8960-236832CB4479}">
      <dsp:nvSpPr>
        <dsp:cNvPr id="0" name=""/>
        <dsp:cNvSpPr/>
      </dsp:nvSpPr>
      <dsp:spPr>
        <a:xfrm>
          <a:off x="6882090" y="542998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363863"/>
            <a:satOff val="5919"/>
            <a:lumOff val="7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>
        <a:off x="6882090" y="680013"/>
        <a:ext cx="409940" cy="411044"/>
      </dsp:txXfrm>
    </dsp:sp>
    <dsp:sp modelId="{CD0BDFCA-16E1-4D58-A2D7-26EBE100742C}">
      <dsp:nvSpPr>
        <dsp:cNvPr id="0" name=""/>
        <dsp:cNvSpPr/>
      </dsp:nvSpPr>
      <dsp:spPr>
        <a:xfrm>
          <a:off x="7743958" y="56815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2182181"/>
            <a:satOff val="9471"/>
            <a:lumOff val="12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Select studies (screen results against criteria)</a:t>
          </a:r>
        </a:p>
      </dsp:txBody>
      <dsp:txXfrm>
        <a:off x="7792503" y="105360"/>
        <a:ext cx="2665308" cy="1560349"/>
      </dsp:txXfrm>
    </dsp:sp>
    <dsp:sp modelId="{61097C1D-9E22-4C09-BB3C-52317EFA3B6D}">
      <dsp:nvSpPr>
        <dsp:cNvPr id="0" name=""/>
        <dsp:cNvSpPr/>
      </dsp:nvSpPr>
      <dsp:spPr>
        <a:xfrm rot="5400000">
          <a:off x="8832344" y="1907623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727727"/>
            <a:satOff val="11839"/>
            <a:lumOff val="15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 rot="-5400000">
        <a:off x="8919636" y="1957346"/>
        <a:ext cx="411044" cy="409940"/>
      </dsp:txXfrm>
    </dsp:sp>
    <dsp:sp modelId="{D24933A4-DD48-4852-A07A-A9A7D778EDAE}">
      <dsp:nvSpPr>
        <dsp:cNvPr id="0" name=""/>
        <dsp:cNvSpPr/>
      </dsp:nvSpPr>
      <dsp:spPr>
        <a:xfrm>
          <a:off x="7743958" y="2819214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3273272"/>
            <a:satOff val="14206"/>
            <a:lumOff val="190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Assess study quality (risk of bias, validity of conclusions)</a:t>
          </a:r>
        </a:p>
      </dsp:txBody>
      <dsp:txXfrm>
        <a:off x="7792503" y="2867759"/>
        <a:ext cx="2665308" cy="1560349"/>
      </dsp:txXfrm>
    </dsp:sp>
    <dsp:sp modelId="{3D051DA9-F511-40CE-9CA2-A75E255A352B}">
      <dsp:nvSpPr>
        <dsp:cNvPr id="0" name=""/>
        <dsp:cNvSpPr/>
      </dsp:nvSpPr>
      <dsp:spPr>
        <a:xfrm rot="10800000">
          <a:off x="6915239" y="3305396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091590"/>
            <a:satOff val="17758"/>
            <a:lumOff val="238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 rot="10800000">
        <a:off x="7090927" y="3442411"/>
        <a:ext cx="409940" cy="411044"/>
      </dsp:txXfrm>
    </dsp:sp>
    <dsp:sp modelId="{3B9D4759-800D-47F4-B9B3-7BEA377DEFC5}">
      <dsp:nvSpPr>
        <dsp:cNvPr id="0" name=""/>
        <dsp:cNvSpPr/>
      </dsp:nvSpPr>
      <dsp:spPr>
        <a:xfrm>
          <a:off x="3876600" y="2819214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4364363"/>
            <a:satOff val="18942"/>
            <a:lumOff val="254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Extract relevant data from each study</a:t>
          </a:r>
        </a:p>
      </dsp:txBody>
      <dsp:txXfrm>
        <a:off x="3925145" y="2867759"/>
        <a:ext cx="2665308" cy="1560349"/>
      </dsp:txXfrm>
    </dsp:sp>
    <dsp:sp modelId="{5B853F16-208F-45A9-AFA5-0C1EA51691E2}">
      <dsp:nvSpPr>
        <dsp:cNvPr id="0" name=""/>
        <dsp:cNvSpPr/>
      </dsp:nvSpPr>
      <dsp:spPr>
        <a:xfrm rot="10800000">
          <a:off x="3047880" y="3305396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455453"/>
            <a:satOff val="23677"/>
            <a:lumOff val="317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kern="1200"/>
        </a:p>
      </dsp:txBody>
      <dsp:txXfrm rot="10800000">
        <a:off x="3223568" y="3442411"/>
        <a:ext cx="409940" cy="411044"/>
      </dsp:txXfrm>
    </dsp:sp>
    <dsp:sp modelId="{19926E1B-69F8-491C-B68B-6380EB5B8228}">
      <dsp:nvSpPr>
        <dsp:cNvPr id="0" name=""/>
        <dsp:cNvSpPr/>
      </dsp:nvSpPr>
      <dsp:spPr>
        <a:xfrm>
          <a:off x="9242" y="2819214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5455453"/>
            <a:satOff val="23677"/>
            <a:lumOff val="317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Analyze and report results</a:t>
          </a:r>
        </a:p>
      </dsp:txBody>
      <dsp:txXfrm>
        <a:off x="57787" y="2867759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76AB79-C677-3DB7-78CF-9305D5861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B137-CEA6-0244-F12B-1ECC21172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94AA-C437-4EF4-8BEF-0B832D7FA420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EC96-C6CC-F2AF-D90F-143F4D20A0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8EC8D-EF88-0275-F75C-A789924433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57874-EF65-4B61-B062-40C932C81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2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0CE03-6C3A-EB4D-A9B1-7EFD38B58412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D50D-BAA9-464B-B391-243138E0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2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1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79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5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1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429764-E305-A48D-5244-9BCD20902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8286859"/>
            <a:chOff x="0" y="1"/>
            <a:chExt cx="12192000" cy="8286859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5F65CE3-2411-E8E5-B72E-F5CBEC4DDC55}"/>
                </a:ext>
              </a:extLst>
            </p:cNvPr>
            <p:cNvSpPr/>
            <p:nvPr userDrawn="1"/>
          </p:nvSpPr>
          <p:spPr>
            <a:xfrm>
              <a:off x="4000500" y="1087403"/>
              <a:ext cx="8191500" cy="5770597"/>
            </a:xfrm>
            <a:custGeom>
              <a:avLst/>
              <a:gdLst>
                <a:gd name="connsiteX0" fmla="*/ 4929467 w 8191500"/>
                <a:gd name="connsiteY0" fmla="*/ 0 h 5770597"/>
                <a:gd name="connsiteX1" fmla="*/ 8065066 w 8191500"/>
                <a:gd name="connsiteY1" fmla="*/ 1118513 h 5770597"/>
                <a:gd name="connsiteX2" fmla="*/ 8191500 w 8191500"/>
                <a:gd name="connsiteY2" fmla="*/ 1227339 h 5770597"/>
                <a:gd name="connsiteX3" fmla="*/ 8191500 w 8191500"/>
                <a:gd name="connsiteY3" fmla="*/ 5770597 h 5770597"/>
                <a:gd name="connsiteX4" fmla="*/ 79523 w 8191500"/>
                <a:gd name="connsiteY4" fmla="*/ 5770597 h 5770597"/>
                <a:gd name="connsiteX5" fmla="*/ 56799 w 8191500"/>
                <a:gd name="connsiteY5" fmla="*/ 5644158 h 5770597"/>
                <a:gd name="connsiteX6" fmla="*/ 0 w 8191500"/>
                <a:gd name="connsiteY6" fmla="*/ 4898209 h 5770597"/>
                <a:gd name="connsiteX7" fmla="*/ 4929467 w 8191500"/>
                <a:gd name="connsiteY7" fmla="*/ 0 h 577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6B51B3-AA6C-9C5E-7032-5AEA05D45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6241" y="183933"/>
              <a:ext cx="0" cy="1597708"/>
            </a:xfrm>
            <a:prstGeom prst="line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13">
              <a:extLst>
                <a:ext uri="{FF2B5EF4-FFF2-40B4-BE49-F238E27FC236}">
                  <a16:creationId xmlns:a16="http://schemas.microsoft.com/office/drawing/2014/main" id="{4F28561D-5B3C-F08A-F7B5-48E6B74EAEBD}"/>
                </a:ext>
              </a:extLst>
            </p:cNvPr>
            <p:cNvSpPr/>
            <p:nvPr userDrawn="1"/>
          </p:nvSpPr>
          <p:spPr>
            <a:xfrm>
              <a:off x="5292348" y="1"/>
              <a:ext cx="2279742" cy="1267785"/>
            </a:xfrm>
            <a:custGeom>
              <a:avLst/>
              <a:gdLst>
                <a:gd name="connsiteX0" fmla="*/ 0 w 2279742"/>
                <a:gd name="connsiteY0" fmla="*/ 0 h 1267785"/>
                <a:gd name="connsiteX1" fmla="*/ 138700 w 2279742"/>
                <a:gd name="connsiteY1" fmla="*/ 0 h 1267785"/>
                <a:gd name="connsiteX2" fmla="*/ 138700 w 2279742"/>
                <a:gd name="connsiteY2" fmla="*/ 1078193 h 1267785"/>
                <a:gd name="connsiteX3" fmla="*/ 2002733 w 2279742"/>
                <a:gd name="connsiteY3" fmla="*/ 0 h 1267785"/>
                <a:gd name="connsiteX4" fmla="*/ 2279742 w 2279742"/>
                <a:gd name="connsiteY4" fmla="*/ 0 h 1267785"/>
                <a:gd name="connsiteX5" fmla="*/ 104026 w 2279742"/>
                <a:gd name="connsiteY5" fmla="*/ 1258503 h 1267785"/>
                <a:gd name="connsiteX6" fmla="*/ 69351 w 2279742"/>
                <a:gd name="connsiteY6" fmla="*/ 1267785 h 1267785"/>
                <a:gd name="connsiteX7" fmla="*/ 0 w 2279742"/>
                <a:gd name="connsiteY7" fmla="*/ 1198436 h 126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7BD7FF70-44B7-E753-26CD-E228B56C2517}"/>
                </a:ext>
              </a:extLst>
            </p:cNvPr>
            <p:cNvSpPr/>
            <p:nvPr userDrawn="1"/>
          </p:nvSpPr>
          <p:spPr>
            <a:xfrm>
              <a:off x="10208695" y="1"/>
              <a:ext cx="1135066" cy="477997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9EE857-93B9-ACF6-2AB4-2A29C4B94776}"/>
                </a:ext>
              </a:extLst>
            </p:cNvPr>
            <p:cNvSpPr/>
            <p:nvPr userDrawn="1"/>
          </p:nvSpPr>
          <p:spPr>
            <a:xfrm>
              <a:off x="1569044" y="514898"/>
              <a:ext cx="2393351" cy="23284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75030D84-5EEB-A095-3D43-0ED22BDB8406}"/>
                </a:ext>
              </a:extLst>
            </p:cNvPr>
            <p:cNvSpPr/>
            <p:nvPr userDrawn="1"/>
          </p:nvSpPr>
          <p:spPr>
            <a:xfrm flipH="1">
              <a:off x="0" y="2949740"/>
              <a:ext cx="1186451" cy="1771650"/>
            </a:xfrm>
            <a:custGeom>
              <a:avLst/>
              <a:gdLst>
                <a:gd name="connsiteX0" fmla="*/ 61913 w 1186451"/>
                <a:gd name="connsiteY0" fmla="*/ 0 h 1771650"/>
                <a:gd name="connsiteX1" fmla="*/ 1186451 w 1186451"/>
                <a:gd name="connsiteY1" fmla="*/ 0 h 1771650"/>
                <a:gd name="connsiteX2" fmla="*/ 1186451 w 1186451"/>
                <a:gd name="connsiteY2" fmla="*/ 123825 h 1771650"/>
                <a:gd name="connsiteX3" fmla="*/ 123825 w 1186451"/>
                <a:gd name="connsiteY3" fmla="*/ 123825 h 1771650"/>
                <a:gd name="connsiteX4" fmla="*/ 123825 w 1186451"/>
                <a:gd name="connsiteY4" fmla="*/ 1647825 h 1771650"/>
                <a:gd name="connsiteX5" fmla="*/ 1186451 w 1186451"/>
                <a:gd name="connsiteY5" fmla="*/ 1647825 h 1771650"/>
                <a:gd name="connsiteX6" fmla="*/ 1186451 w 1186451"/>
                <a:gd name="connsiteY6" fmla="*/ 1771650 h 1771650"/>
                <a:gd name="connsiteX7" fmla="*/ 61913 w 1186451"/>
                <a:gd name="connsiteY7" fmla="*/ 1771650 h 1771650"/>
                <a:gd name="connsiteX8" fmla="*/ 0 w 1186451"/>
                <a:gd name="connsiteY8" fmla="*/ 1709738 h 1771650"/>
                <a:gd name="connsiteX9" fmla="*/ 0 w 1186451"/>
                <a:gd name="connsiteY9" fmla="*/ 61913 h 1771650"/>
                <a:gd name="connsiteX10" fmla="*/ 61913 w 1186451"/>
                <a:gd name="connsiteY10" fmla="*/ 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451" h="1771650">
                  <a:moveTo>
                    <a:pt x="61913" y="0"/>
                  </a:moveTo>
                  <a:lnTo>
                    <a:pt x="1186451" y="0"/>
                  </a:lnTo>
                  <a:lnTo>
                    <a:pt x="1186451" y="123825"/>
                  </a:lnTo>
                  <a:lnTo>
                    <a:pt x="123825" y="123825"/>
                  </a:lnTo>
                  <a:lnTo>
                    <a:pt x="123825" y="1647825"/>
                  </a:lnTo>
                  <a:lnTo>
                    <a:pt x="1186451" y="1647825"/>
                  </a:lnTo>
                  <a:lnTo>
                    <a:pt x="1186451" y="1771650"/>
                  </a:lnTo>
                  <a:lnTo>
                    <a:pt x="61913" y="1771650"/>
                  </a:lnTo>
                  <a:cubicBezTo>
                    <a:pt x="27719" y="1771650"/>
                    <a:pt x="0" y="1743932"/>
                    <a:pt x="0" y="1709738"/>
                  </a:cubicBez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26E6DE3E-6851-19AD-2E60-22F006238173}"/>
                </a:ext>
              </a:extLst>
            </p:cNvPr>
            <p:cNvSpPr/>
            <p:nvPr userDrawn="1"/>
          </p:nvSpPr>
          <p:spPr>
            <a:xfrm rot="16200000">
              <a:off x="1539683" y="4203427"/>
              <a:ext cx="4083433" cy="4083433"/>
            </a:xfrm>
            <a:prstGeom prst="arc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4474" y="2949739"/>
            <a:ext cx="6261291" cy="2396686"/>
          </a:xfrm>
        </p:spPr>
        <p:txBody>
          <a:bodyPr anchor="b" anchorCtr="0">
            <a:no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246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915163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01ADF-164A-96FB-0129-C2A0F0ED0A8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47896" y="1816916"/>
            <a:ext cx="5212080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8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538251-2B75-FA20-0F29-FB58583E612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3323601" cy="4297680"/>
          </a:xfrm>
        </p:spPr>
        <p:txBody>
          <a:bodyPr>
            <a:normAutofit/>
          </a:bodyPr>
          <a:lstStyle>
            <a:lvl1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1pPr>
            <a:lvl2pPr marL="2857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65151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92583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06C49DD-8C29-93EA-04F4-22F84080DF5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554908" y="1816916"/>
            <a:ext cx="6805068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1E75594D-82D2-74F6-56EC-46FCD28CB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94966" y="0"/>
            <a:ext cx="1214656" cy="511514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FF4E0F5B-0892-2688-EFD3-284369DA5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097530" y="5590215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D8715A-3067-732D-C410-868C7CCCF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982378" y="551212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5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07BCF9-2F5B-200E-2E6C-E177DB56E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7458"/>
            <a:ext cx="7083733" cy="6182202"/>
            <a:chOff x="0" y="7460"/>
            <a:chExt cx="7083733" cy="6182202"/>
          </a:xfrm>
        </p:grpSpPr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7A624B2B-50FD-9351-987F-2E5A5472CAB6}"/>
                </a:ext>
              </a:extLst>
            </p:cNvPr>
            <p:cNvSpPr/>
            <p:nvPr userDrawn="1"/>
          </p:nvSpPr>
          <p:spPr>
            <a:xfrm rot="16200000">
              <a:off x="-388933" y="4841194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51E534EE-E0F1-2BD9-9A82-7656B90A2D9D}"/>
                </a:ext>
              </a:extLst>
            </p:cNvPr>
            <p:cNvSpPr/>
            <p:nvPr userDrawn="1"/>
          </p:nvSpPr>
          <p:spPr>
            <a:xfrm>
              <a:off x="6234405" y="7460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5257800" cy="2324046"/>
          </a:xfrm>
        </p:spPr>
        <p:txBody>
          <a:bodyPr anchor="b" anchorCtr="0"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657316"/>
            <a:ext cx="5257800" cy="336985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114" y="845068"/>
            <a:ext cx="5193792" cy="51937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3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1BD3DB-6F51-C1AE-FF0E-D0BDCB55F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1220225" cy="6857998"/>
            <a:chOff x="123536" y="2"/>
            <a:chExt cx="11220225" cy="6857998"/>
          </a:xfrm>
        </p:grpSpPr>
        <p:sp>
          <p:nvSpPr>
            <p:cNvPr id="12" name="Freeform: Shape 7">
              <a:extLst>
                <a:ext uri="{FF2B5EF4-FFF2-40B4-BE49-F238E27FC236}">
                  <a16:creationId xmlns:a16="http://schemas.microsoft.com/office/drawing/2014/main" id="{59903C17-0733-BE0C-7392-283FEC2E98B0}"/>
                </a:ext>
              </a:extLst>
            </p:cNvPr>
            <p:cNvSpPr/>
            <p:nvPr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">
              <a:extLst>
                <a:ext uri="{FF2B5EF4-FFF2-40B4-BE49-F238E27FC236}">
                  <a16:creationId xmlns:a16="http://schemas.microsoft.com/office/drawing/2014/main" id="{898A3450-9C87-13ED-79CC-F4F65D14FF72}"/>
                </a:ext>
              </a:extLst>
            </p:cNvPr>
            <p:cNvSpPr/>
            <p:nvPr userDrawn="1"/>
          </p:nvSpPr>
          <p:spPr>
            <a:xfrm>
              <a:off x="10494433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2882462" cy="429767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038599" y="1825625"/>
            <a:ext cx="7315199" cy="4297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5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FE4C84-13A1-72EA-6541-7C8FDDEA7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1563" y="5800859"/>
            <a:ext cx="692016" cy="69201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0468883-4E51-D3BD-E1C6-601ED9B6E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438747" flipV="1">
            <a:off x="7967025" y="2530995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11AEF3F-9A86-45CE-4817-E3E6863DC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1764789" y="390570"/>
            <a:ext cx="437721" cy="797078"/>
          </a:xfrm>
          <a:custGeom>
            <a:avLst/>
            <a:gdLst>
              <a:gd name="connsiteX0" fmla="*/ 28069 w 437721"/>
              <a:gd name="connsiteY0" fmla="*/ 0 h 797078"/>
              <a:gd name="connsiteX1" fmla="*/ 437721 w 437721"/>
              <a:gd name="connsiteY1" fmla="*/ 398539 h 797078"/>
              <a:gd name="connsiteX2" fmla="*/ 28069 w 437721"/>
              <a:gd name="connsiteY2" fmla="*/ 797078 h 797078"/>
              <a:gd name="connsiteX3" fmla="*/ 0 w 437721"/>
              <a:gd name="connsiteY3" fmla="*/ 794325 h 797078"/>
              <a:gd name="connsiteX4" fmla="*/ 0 w 437721"/>
              <a:gd name="connsiteY4" fmla="*/ 2753 h 797078"/>
              <a:gd name="connsiteX5" fmla="*/ 28069 w 437721"/>
              <a:gd name="connsiteY5" fmla="*/ 0 h 79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721" h="797078">
                <a:moveTo>
                  <a:pt x="28069" y="0"/>
                </a:moveTo>
                <a:cubicBezTo>
                  <a:pt x="254314" y="0"/>
                  <a:pt x="437721" y="178432"/>
                  <a:pt x="437721" y="398539"/>
                </a:cubicBezTo>
                <a:cubicBezTo>
                  <a:pt x="437721" y="618646"/>
                  <a:pt x="254314" y="797078"/>
                  <a:pt x="28069" y="797078"/>
                </a:cubicBezTo>
                <a:lnTo>
                  <a:pt x="0" y="794325"/>
                </a:lnTo>
                <a:lnTo>
                  <a:pt x="0" y="2753"/>
                </a:lnTo>
                <a:lnTo>
                  <a:pt x="280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A792C8-BB21-CDAF-668C-C1EFF45540C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38200" y="1825625"/>
            <a:ext cx="6934200" cy="4297680"/>
          </a:xfr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>
              <a:spcBef>
                <a:spcPts val="500"/>
              </a:spcBef>
              <a:spcAft>
                <a:spcPts val="800"/>
              </a:spcAft>
              <a:buClr>
                <a:schemeClr val="accent2"/>
              </a:buClr>
              <a:defRPr sz="2400"/>
            </a:lvl2pPr>
            <a:lvl3pPr>
              <a:spcBef>
                <a:spcPts val="1000"/>
              </a:spcBef>
              <a:buClr>
                <a:schemeClr val="accent2"/>
              </a:buClr>
              <a:defRPr sz="2400"/>
            </a:lvl3pPr>
            <a:lvl4pPr>
              <a:spcBef>
                <a:spcPts val="1000"/>
              </a:spcBef>
              <a:buClr>
                <a:schemeClr val="accent2"/>
              </a:buClr>
              <a:defRPr sz="2400"/>
            </a:lvl4pPr>
            <a:lvl5pPr>
              <a:spcBef>
                <a:spcPts val="1000"/>
              </a:spcBef>
              <a:buClr>
                <a:schemeClr val="accent2"/>
              </a:buClr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sz="1800">
              <a:latin typeface="Avenir Next LT Pro" panose="020B0504020202020204" pitchFamily="34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3029" y="1825625"/>
            <a:ext cx="3450771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3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199" y="1583597"/>
            <a:ext cx="10515600" cy="45397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009F1155-CA61-B6C9-6ADA-86D071A70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3"/>
            <a:ext cx="10515600" cy="1045433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099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B7232D-F1A6-B6C3-3BBF-E834CC7CD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5930138" cy="6858001"/>
            <a:chOff x="0" y="-1"/>
            <a:chExt cx="5930138" cy="685800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D306340-6BFD-FE3D-535B-B59C1C44EDDA}"/>
                </a:ext>
              </a:extLst>
            </p:cNvPr>
            <p:cNvSpPr/>
            <p:nvPr userDrawn="1"/>
          </p:nvSpPr>
          <p:spPr>
            <a:xfrm>
              <a:off x="383877" y="778462"/>
              <a:ext cx="5315035" cy="53150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338E6C4B-ABF3-8B7E-8DCF-A93F69C712B1}"/>
                </a:ext>
              </a:extLst>
            </p:cNvPr>
            <p:cNvSpPr/>
            <p:nvPr userDrawn="1"/>
          </p:nvSpPr>
          <p:spPr>
            <a:xfrm flipH="1">
              <a:off x="530529" y="0"/>
              <a:ext cx="1155142" cy="591009"/>
            </a:xfrm>
            <a:custGeom>
              <a:avLst/>
              <a:gdLst>
                <a:gd name="connsiteX0" fmla="*/ 1355 w 1155142"/>
                <a:gd name="connsiteY0" fmla="*/ 0 h 591009"/>
                <a:gd name="connsiteX1" fmla="*/ 1153787 w 1155142"/>
                <a:gd name="connsiteY1" fmla="*/ 0 h 591009"/>
                <a:gd name="connsiteX2" fmla="*/ 1155142 w 1155142"/>
                <a:gd name="connsiteY2" fmla="*/ 13438 h 591009"/>
                <a:gd name="connsiteX3" fmla="*/ 577571 w 1155142"/>
                <a:gd name="connsiteY3" fmla="*/ 591009 h 591009"/>
                <a:gd name="connsiteX4" fmla="*/ 0 w 1155142"/>
                <a:gd name="connsiteY4" fmla="*/ 13438 h 59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6F90F99F-B12A-E8F9-5A86-D76B201D6308}"/>
                </a:ext>
              </a:extLst>
            </p:cNvPr>
            <p:cNvSpPr/>
            <p:nvPr userDrawn="1"/>
          </p:nvSpPr>
          <p:spPr>
            <a:xfrm flipH="1">
              <a:off x="3961511" y="-1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5">
              <a:extLst>
                <a:ext uri="{FF2B5EF4-FFF2-40B4-BE49-F238E27FC236}">
                  <a16:creationId xmlns:a16="http://schemas.microsoft.com/office/drawing/2014/main" id="{BFA99EFE-81BC-95EA-FA61-B7199AD98A74}"/>
                </a:ext>
              </a:extLst>
            </p:cNvPr>
            <p:cNvSpPr/>
            <p:nvPr userDrawn="1"/>
          </p:nvSpPr>
          <p:spPr>
            <a:xfrm flipH="1">
              <a:off x="0" y="2936831"/>
              <a:ext cx="159741" cy="552996"/>
            </a:xfrm>
            <a:custGeom>
              <a:avLst/>
              <a:gdLst>
                <a:gd name="connsiteX0" fmla="*/ 159741 w 159741"/>
                <a:gd name="connsiteY0" fmla="*/ 0 h 552996"/>
                <a:gd name="connsiteX1" fmla="*/ 159741 w 159741"/>
                <a:gd name="connsiteY1" fmla="*/ 552996 h 552996"/>
                <a:gd name="connsiteX2" fmla="*/ 141849 w 159741"/>
                <a:gd name="connsiteY2" fmla="*/ 543285 h 552996"/>
                <a:gd name="connsiteX3" fmla="*/ 0 w 159741"/>
                <a:gd name="connsiteY3" fmla="*/ 276498 h 552996"/>
                <a:gd name="connsiteX4" fmla="*/ 141849 w 159741"/>
                <a:gd name="connsiteY4" fmla="*/ 9711 h 55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41" h="552996">
                  <a:moveTo>
                    <a:pt x="159741" y="0"/>
                  </a:moveTo>
                  <a:lnTo>
                    <a:pt x="159741" y="552996"/>
                  </a:lnTo>
                  <a:lnTo>
                    <a:pt x="141849" y="543285"/>
                  </a:lnTo>
                  <a:cubicBezTo>
                    <a:pt x="56268" y="485467"/>
                    <a:pt x="0" y="387554"/>
                    <a:pt x="0" y="276498"/>
                  </a:cubicBezTo>
                  <a:cubicBezTo>
                    <a:pt x="0" y="165443"/>
                    <a:pt x="56268" y="67529"/>
                    <a:pt x="141849" y="9711"/>
                  </a:cubicBezTo>
                  <a:close/>
                </a:path>
              </a:pathLst>
            </a:cu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DD9FC028-D877-28FE-C646-DBD85D932641}"/>
                </a:ext>
              </a:extLst>
            </p:cNvPr>
            <p:cNvSpPr/>
            <p:nvPr userDrawn="1"/>
          </p:nvSpPr>
          <p:spPr>
            <a:xfrm flipH="1">
              <a:off x="0" y="5835649"/>
              <a:ext cx="1548180" cy="1022351"/>
            </a:xfrm>
            <a:custGeom>
              <a:avLst/>
              <a:gdLst>
                <a:gd name="connsiteX0" fmla="*/ 61913 w 1548180"/>
                <a:gd name="connsiteY0" fmla="*/ 0 h 1022351"/>
                <a:gd name="connsiteX1" fmla="*/ 1548180 w 1548180"/>
                <a:gd name="connsiteY1" fmla="*/ 0 h 1022351"/>
                <a:gd name="connsiteX2" fmla="*/ 1548180 w 1548180"/>
                <a:gd name="connsiteY2" fmla="*/ 123825 h 1022351"/>
                <a:gd name="connsiteX3" fmla="*/ 123825 w 1548180"/>
                <a:gd name="connsiteY3" fmla="*/ 123825 h 1022351"/>
                <a:gd name="connsiteX4" fmla="*/ 123825 w 1548180"/>
                <a:gd name="connsiteY4" fmla="*/ 1022351 h 1022351"/>
                <a:gd name="connsiteX5" fmla="*/ 0 w 1548180"/>
                <a:gd name="connsiteY5" fmla="*/ 1022351 h 1022351"/>
                <a:gd name="connsiteX6" fmla="*/ 0 w 1548180"/>
                <a:gd name="connsiteY6" fmla="*/ 61913 h 1022351"/>
                <a:gd name="connsiteX7" fmla="*/ 61913 w 1548180"/>
                <a:gd name="connsiteY7" fmla="*/ 0 h 10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21">
              <a:extLst>
                <a:ext uri="{FF2B5EF4-FFF2-40B4-BE49-F238E27FC236}">
                  <a16:creationId xmlns:a16="http://schemas.microsoft.com/office/drawing/2014/main" id="{AA0AFFE9-F0C2-BDA0-BF87-9977706AB6A8}"/>
                </a:ext>
              </a:extLst>
            </p:cNvPr>
            <p:cNvSpPr/>
            <p:nvPr userDrawn="1"/>
          </p:nvSpPr>
          <p:spPr>
            <a:xfrm flipH="1">
              <a:off x="4364198" y="6258755"/>
              <a:ext cx="1565940" cy="599245"/>
            </a:xfrm>
            <a:custGeom>
              <a:avLst/>
              <a:gdLst>
                <a:gd name="connsiteX0" fmla="*/ 782970 w 1565940"/>
                <a:gd name="connsiteY0" fmla="*/ 0 h 599245"/>
                <a:gd name="connsiteX1" fmla="*/ 1528042 w 1565940"/>
                <a:gd name="connsiteY1" fmla="*/ 480469 h 599245"/>
                <a:gd name="connsiteX2" fmla="*/ 1565940 w 1565940"/>
                <a:gd name="connsiteY2" fmla="*/ 599245 h 599245"/>
                <a:gd name="connsiteX3" fmla="*/ 0 w 1565940"/>
                <a:gd name="connsiteY3" fmla="*/ 599245 h 599245"/>
                <a:gd name="connsiteX4" fmla="*/ 37898 w 1565940"/>
                <a:gd name="connsiteY4" fmla="*/ 480469 h 599245"/>
                <a:gd name="connsiteX5" fmla="*/ 782970 w 1565940"/>
                <a:gd name="connsiteY5" fmla="*/ 0 h 5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</p:spPr>
        <p:txBody>
          <a:bodyPr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5455" y="755171"/>
            <a:ext cx="4619937" cy="531503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8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67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27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093"/>
            </a:lvl1pPr>
            <a:lvl2pPr marL="208184" indent="0" algn="ctr">
              <a:buNone/>
              <a:defRPr sz="911"/>
            </a:lvl2pPr>
            <a:lvl3pPr marL="416367" indent="0" algn="ctr">
              <a:buNone/>
              <a:defRPr sz="820"/>
            </a:lvl3pPr>
            <a:lvl4pPr marL="624551" indent="0" algn="ctr">
              <a:buNone/>
              <a:defRPr sz="729"/>
            </a:lvl4pPr>
            <a:lvl5pPr marL="832735" indent="0" algn="ctr">
              <a:buNone/>
              <a:defRPr sz="729"/>
            </a:lvl5pPr>
            <a:lvl6pPr marL="1040919" indent="0" algn="ctr">
              <a:buNone/>
              <a:defRPr sz="729"/>
            </a:lvl6pPr>
            <a:lvl7pPr marL="1249102" indent="0" algn="ctr">
              <a:buNone/>
              <a:defRPr sz="729"/>
            </a:lvl7pPr>
            <a:lvl8pPr marL="1457286" indent="0" algn="ctr">
              <a:buNone/>
              <a:defRPr sz="729"/>
            </a:lvl8pPr>
            <a:lvl9pPr marL="1665470" indent="0" algn="ctr">
              <a:buNone/>
              <a:defRPr sz="72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4A-E2CD-4960-ABD9-CD45931D5592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B53E-1538-4974-ABDB-E57175074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3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429764-E305-A48D-5244-9BCD20902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06241" y="0"/>
            <a:ext cx="11785759" cy="6857999"/>
            <a:chOff x="406241" y="1"/>
            <a:chExt cx="11785759" cy="6857999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5F65CE3-2411-E8E5-B72E-F5CBEC4DDC55}"/>
                </a:ext>
              </a:extLst>
            </p:cNvPr>
            <p:cNvSpPr/>
            <p:nvPr userDrawn="1"/>
          </p:nvSpPr>
          <p:spPr>
            <a:xfrm>
              <a:off x="4000500" y="1087403"/>
              <a:ext cx="8191500" cy="5770597"/>
            </a:xfrm>
            <a:custGeom>
              <a:avLst/>
              <a:gdLst>
                <a:gd name="connsiteX0" fmla="*/ 4929467 w 8191500"/>
                <a:gd name="connsiteY0" fmla="*/ 0 h 5770597"/>
                <a:gd name="connsiteX1" fmla="*/ 8065066 w 8191500"/>
                <a:gd name="connsiteY1" fmla="*/ 1118513 h 5770597"/>
                <a:gd name="connsiteX2" fmla="*/ 8191500 w 8191500"/>
                <a:gd name="connsiteY2" fmla="*/ 1227339 h 5770597"/>
                <a:gd name="connsiteX3" fmla="*/ 8191500 w 8191500"/>
                <a:gd name="connsiteY3" fmla="*/ 5770597 h 5770597"/>
                <a:gd name="connsiteX4" fmla="*/ 79523 w 8191500"/>
                <a:gd name="connsiteY4" fmla="*/ 5770597 h 5770597"/>
                <a:gd name="connsiteX5" fmla="*/ 56799 w 8191500"/>
                <a:gd name="connsiteY5" fmla="*/ 5644158 h 5770597"/>
                <a:gd name="connsiteX6" fmla="*/ 0 w 8191500"/>
                <a:gd name="connsiteY6" fmla="*/ 4898209 h 5770597"/>
                <a:gd name="connsiteX7" fmla="*/ 4929467 w 8191500"/>
                <a:gd name="connsiteY7" fmla="*/ 0 h 577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6B51B3-AA6C-9C5E-7032-5AEA05D45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6241" y="183933"/>
              <a:ext cx="0" cy="1597708"/>
            </a:xfrm>
            <a:prstGeom prst="line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13">
              <a:extLst>
                <a:ext uri="{FF2B5EF4-FFF2-40B4-BE49-F238E27FC236}">
                  <a16:creationId xmlns:a16="http://schemas.microsoft.com/office/drawing/2014/main" id="{4F28561D-5B3C-F08A-F7B5-48E6B74EAEBD}"/>
                </a:ext>
              </a:extLst>
            </p:cNvPr>
            <p:cNvSpPr/>
            <p:nvPr userDrawn="1"/>
          </p:nvSpPr>
          <p:spPr>
            <a:xfrm>
              <a:off x="5292348" y="1"/>
              <a:ext cx="2279742" cy="1267785"/>
            </a:xfrm>
            <a:custGeom>
              <a:avLst/>
              <a:gdLst>
                <a:gd name="connsiteX0" fmla="*/ 0 w 2279742"/>
                <a:gd name="connsiteY0" fmla="*/ 0 h 1267785"/>
                <a:gd name="connsiteX1" fmla="*/ 138700 w 2279742"/>
                <a:gd name="connsiteY1" fmla="*/ 0 h 1267785"/>
                <a:gd name="connsiteX2" fmla="*/ 138700 w 2279742"/>
                <a:gd name="connsiteY2" fmla="*/ 1078193 h 1267785"/>
                <a:gd name="connsiteX3" fmla="*/ 2002733 w 2279742"/>
                <a:gd name="connsiteY3" fmla="*/ 0 h 1267785"/>
                <a:gd name="connsiteX4" fmla="*/ 2279742 w 2279742"/>
                <a:gd name="connsiteY4" fmla="*/ 0 h 1267785"/>
                <a:gd name="connsiteX5" fmla="*/ 104026 w 2279742"/>
                <a:gd name="connsiteY5" fmla="*/ 1258503 h 1267785"/>
                <a:gd name="connsiteX6" fmla="*/ 69351 w 2279742"/>
                <a:gd name="connsiteY6" fmla="*/ 1267785 h 1267785"/>
                <a:gd name="connsiteX7" fmla="*/ 0 w 2279742"/>
                <a:gd name="connsiteY7" fmla="*/ 1198436 h 126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7BD7FF70-44B7-E753-26CD-E228B56C2517}"/>
                </a:ext>
              </a:extLst>
            </p:cNvPr>
            <p:cNvSpPr/>
            <p:nvPr userDrawn="1"/>
          </p:nvSpPr>
          <p:spPr>
            <a:xfrm>
              <a:off x="10208695" y="1"/>
              <a:ext cx="1135066" cy="477997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9EE857-93B9-ACF6-2AB4-2A29C4B94776}"/>
                </a:ext>
              </a:extLst>
            </p:cNvPr>
            <p:cNvSpPr/>
            <p:nvPr userDrawn="1"/>
          </p:nvSpPr>
          <p:spPr>
            <a:xfrm>
              <a:off x="1569044" y="514898"/>
              <a:ext cx="2393351" cy="23284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4474" y="2949739"/>
            <a:ext cx="6497627" cy="1844452"/>
          </a:xfrm>
        </p:spPr>
        <p:txBody>
          <a:bodyPr anchor="b" anchorCtr="0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9DA20-E01A-E44F-5A99-901F4442CF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84473" y="5101839"/>
            <a:ext cx="6497627" cy="1162228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6344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9219" y="554942"/>
            <a:ext cx="6172824" cy="5768220"/>
          </a:xfrm>
        </p:spPr>
        <p:txBody>
          <a:bodyPr anchor="ctr" anchorCtr="0">
            <a:normAutofit/>
          </a:bodyPr>
          <a:lstStyle>
            <a:lvl1pPr marL="457200" indent="-4572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96D25F-53A2-6217-84B4-7EB874F0B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89189" y="1119031"/>
            <a:ext cx="4619938" cy="4619938"/>
            <a:chOff x="489189" y="1119031"/>
            <a:chExt cx="4619938" cy="461993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0FA62D-C8AE-52B8-1712-6116756D1A83}"/>
                </a:ext>
              </a:extLst>
            </p:cNvPr>
            <p:cNvSpPr/>
            <p:nvPr userDrawn="1"/>
          </p:nvSpPr>
          <p:spPr>
            <a:xfrm>
              <a:off x="489189" y="1119031"/>
              <a:ext cx="4619938" cy="46199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0BEFAA-C349-7DB1-1827-0FA48A430AD8}"/>
                </a:ext>
              </a:extLst>
            </p:cNvPr>
            <p:cNvSpPr/>
            <p:nvPr userDrawn="1"/>
          </p:nvSpPr>
          <p:spPr>
            <a:xfrm>
              <a:off x="910048" y="4780992"/>
              <a:ext cx="546100" cy="5461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57" y="1119031"/>
            <a:ext cx="4384736" cy="461993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143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F93C3C-09E9-6CD0-EF4B-6DE09539EE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011782 w 12192000"/>
              <a:gd name="connsiteY0" fmla="*/ 4817511 h 6858000"/>
              <a:gd name="connsiteX1" fmla="*/ 8937059 w 12192000"/>
              <a:gd name="connsiteY1" fmla="*/ 4972626 h 6858000"/>
              <a:gd name="connsiteX2" fmla="*/ 8588084 w 12192000"/>
              <a:gd name="connsiteY2" fmla="*/ 5489438 h 6858000"/>
              <a:gd name="connsiteX3" fmla="*/ 8565206 w 12192000"/>
              <a:gd name="connsiteY3" fmla="*/ 5514611 h 6858000"/>
              <a:gd name="connsiteX4" fmla="*/ 8569944 w 12192000"/>
              <a:gd name="connsiteY4" fmla="*/ 5520198 h 6858000"/>
              <a:gd name="connsiteX5" fmla="*/ 8878607 w 12192000"/>
              <a:gd name="connsiteY5" fmla="*/ 5644582 h 6858000"/>
              <a:gd name="connsiteX6" fmla="*/ 9315123 w 12192000"/>
              <a:gd name="connsiteY6" fmla="*/ 5219907 h 6858000"/>
              <a:gd name="connsiteX7" fmla="*/ 9048519 w 12192000"/>
              <a:gd name="connsiteY7" fmla="*/ 4828605 h 6858000"/>
              <a:gd name="connsiteX8" fmla="*/ 6096000 w 12192000"/>
              <a:gd name="connsiteY8" fmla="*/ 200625 h 6858000"/>
              <a:gd name="connsiteX9" fmla="*/ 2867625 w 12192000"/>
              <a:gd name="connsiteY9" fmla="*/ 3429000 h 6858000"/>
              <a:gd name="connsiteX10" fmla="*/ 6096000 w 12192000"/>
              <a:gd name="connsiteY10" fmla="*/ 6657375 h 6858000"/>
              <a:gd name="connsiteX11" fmla="*/ 9324375 w 12192000"/>
              <a:gd name="connsiteY11" fmla="*/ 3429000 h 6858000"/>
              <a:gd name="connsiteX12" fmla="*/ 6096000 w 12192000"/>
              <a:gd name="connsiteY12" fmla="*/ 200625 h 6858000"/>
              <a:gd name="connsiteX13" fmla="*/ 0 w 12192000"/>
              <a:gd name="connsiteY13" fmla="*/ 0 h 6858000"/>
              <a:gd name="connsiteX14" fmla="*/ 12192000 w 12192000"/>
              <a:gd name="connsiteY14" fmla="*/ 0 h 6858000"/>
              <a:gd name="connsiteX15" fmla="*/ 12192000 w 12192000"/>
              <a:gd name="connsiteY15" fmla="*/ 6858000 h 6858000"/>
              <a:gd name="connsiteX16" fmla="*/ 0 w 12192000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6858000">
                <a:moveTo>
                  <a:pt x="9011782" y="4817511"/>
                </a:moveTo>
                <a:lnTo>
                  <a:pt x="8937059" y="4972626"/>
                </a:lnTo>
                <a:cubicBezTo>
                  <a:pt x="8837255" y="5156349"/>
                  <a:pt x="8720206" y="5329344"/>
                  <a:pt x="8588084" y="5489438"/>
                </a:cubicBezTo>
                <a:lnTo>
                  <a:pt x="8565206" y="5514611"/>
                </a:lnTo>
                <a:lnTo>
                  <a:pt x="8569944" y="5520198"/>
                </a:lnTo>
                <a:cubicBezTo>
                  <a:pt x="8648938" y="5597049"/>
                  <a:pt x="8758066" y="5644582"/>
                  <a:pt x="8878607" y="5644582"/>
                </a:cubicBezTo>
                <a:cubicBezTo>
                  <a:pt x="9119688" y="5644582"/>
                  <a:pt x="9315123" y="5454449"/>
                  <a:pt x="9315123" y="5219907"/>
                </a:cubicBezTo>
                <a:cubicBezTo>
                  <a:pt x="9315123" y="5044001"/>
                  <a:pt x="9205191" y="4893074"/>
                  <a:pt x="9048519" y="4828605"/>
                </a:cubicBezTo>
                <a:close/>
                <a:moveTo>
                  <a:pt x="6096000" y="200625"/>
                </a:moveTo>
                <a:cubicBezTo>
                  <a:pt x="4313018" y="200625"/>
                  <a:pt x="2867625" y="1646018"/>
                  <a:pt x="2867625" y="3429000"/>
                </a:cubicBezTo>
                <a:cubicBezTo>
                  <a:pt x="2867625" y="5211982"/>
                  <a:pt x="4313018" y="6657375"/>
                  <a:pt x="6096000" y="6657375"/>
                </a:cubicBezTo>
                <a:cubicBezTo>
                  <a:pt x="7878982" y="6657375"/>
                  <a:pt x="9324375" y="5211982"/>
                  <a:pt x="9324375" y="3429000"/>
                </a:cubicBezTo>
                <a:cubicBezTo>
                  <a:pt x="9324375" y="1646018"/>
                  <a:pt x="7878982" y="200625"/>
                  <a:pt x="6096000" y="20062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insert picture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D5C3C4BD-DFDB-76B4-17CA-7DA4D17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9366740" flipV="1">
            <a:off x="2557952" y="-89828"/>
            <a:ext cx="7173200" cy="7173200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B04B61C-6467-D51D-0AF4-5C7D05F36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8168" y="923544"/>
            <a:ext cx="6455664" cy="5010912"/>
          </a:xfrm>
          <a:prstGeom prst="rect">
            <a:avLst/>
          </a:prstGeom>
          <a:noFill/>
        </p:spPr>
        <p:txBody>
          <a:bodyPr lIns="0" rIns="0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7A19F4B-D154-3EB2-F86A-9A63283A3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8565206" y="4817511"/>
            <a:ext cx="749917" cy="827071"/>
          </a:xfrm>
          <a:custGeom>
            <a:avLst/>
            <a:gdLst>
              <a:gd name="connsiteX0" fmla="*/ 446576 w 749917"/>
              <a:gd name="connsiteY0" fmla="*/ 0 h 827071"/>
              <a:gd name="connsiteX1" fmla="*/ 483313 w 749917"/>
              <a:gd name="connsiteY1" fmla="*/ 11094 h 827071"/>
              <a:gd name="connsiteX2" fmla="*/ 749917 w 749917"/>
              <a:gd name="connsiteY2" fmla="*/ 402396 h 827071"/>
              <a:gd name="connsiteX3" fmla="*/ 313401 w 749917"/>
              <a:gd name="connsiteY3" fmla="*/ 827071 h 827071"/>
              <a:gd name="connsiteX4" fmla="*/ 4738 w 749917"/>
              <a:gd name="connsiteY4" fmla="*/ 702687 h 827071"/>
              <a:gd name="connsiteX5" fmla="*/ 0 w 749917"/>
              <a:gd name="connsiteY5" fmla="*/ 697100 h 827071"/>
              <a:gd name="connsiteX6" fmla="*/ 22878 w 749917"/>
              <a:gd name="connsiteY6" fmla="*/ 671927 h 827071"/>
              <a:gd name="connsiteX7" fmla="*/ 371853 w 749917"/>
              <a:gd name="connsiteY7" fmla="*/ 155115 h 827071"/>
              <a:gd name="connsiteX8" fmla="*/ 446576 w 749917"/>
              <a:gd name="connsiteY8" fmla="*/ 0 h 82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917" h="827071">
                <a:moveTo>
                  <a:pt x="446576" y="0"/>
                </a:moveTo>
                <a:lnTo>
                  <a:pt x="483313" y="11094"/>
                </a:lnTo>
                <a:cubicBezTo>
                  <a:pt x="639985" y="75563"/>
                  <a:pt x="749917" y="226490"/>
                  <a:pt x="749917" y="402396"/>
                </a:cubicBezTo>
                <a:cubicBezTo>
                  <a:pt x="749917" y="636938"/>
                  <a:pt x="554482" y="827071"/>
                  <a:pt x="313401" y="827071"/>
                </a:cubicBezTo>
                <a:cubicBezTo>
                  <a:pt x="192860" y="827071"/>
                  <a:pt x="83732" y="779538"/>
                  <a:pt x="4738" y="702687"/>
                </a:cubicBezTo>
                <a:lnTo>
                  <a:pt x="0" y="697100"/>
                </a:lnTo>
                <a:lnTo>
                  <a:pt x="22878" y="671927"/>
                </a:lnTo>
                <a:cubicBezTo>
                  <a:pt x="155000" y="511833"/>
                  <a:pt x="272049" y="338838"/>
                  <a:pt x="371853" y="155115"/>
                </a:cubicBezTo>
                <a:lnTo>
                  <a:pt x="4465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42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803"/>
            <a:ext cx="10515600" cy="1045433"/>
          </a:xfrm>
        </p:spPr>
        <p:txBody>
          <a:bodyPr anchor="ctr" anchorCtr="0"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FB7D8D-37C3-E089-EC02-FB49A13CBE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589519"/>
            <a:ext cx="10515600" cy="453347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28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24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20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14">
            <a:extLst>
              <a:ext uri="{FF2B5EF4-FFF2-40B4-BE49-F238E27FC236}">
                <a16:creationId xmlns:a16="http://schemas.microsoft.com/office/drawing/2014/main" id="{438B6FA2-AF11-618E-2B1A-38BF083DF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81048" y="5144407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13">
            <a:extLst>
              <a:ext uri="{FF2B5EF4-FFF2-40B4-BE49-F238E27FC236}">
                <a16:creationId xmlns:a16="http://schemas.microsoft.com/office/drawing/2014/main" id="{A269A8D8-A4AE-CEFF-E928-7DB1CFB3E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15418837-E689-97BE-9FAD-FEDBD599E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109434" y="3527042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9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803"/>
            <a:ext cx="10515600" cy="1045433"/>
          </a:xfrm>
        </p:spPr>
        <p:txBody>
          <a:bodyPr anchor="ctr" anchorCtr="0"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FB7D8D-37C3-E089-EC02-FB49A13CBE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589519"/>
            <a:ext cx="10515600" cy="453347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28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24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20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4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2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DF76A42-387B-8D66-1214-D4046207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40621" y="704193"/>
            <a:ext cx="2296455" cy="22964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ACE818-46EF-547E-9315-A84948303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77652" y="0"/>
            <a:ext cx="8798419" cy="6816262"/>
            <a:chOff x="577652" y="-28502"/>
            <a:chExt cx="8798419" cy="681626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9644D21-8793-9A96-F305-5D20EE342B26}"/>
                </a:ext>
              </a:extLst>
            </p:cNvPr>
            <p:cNvSpPr/>
            <p:nvPr userDrawn="1"/>
          </p:nvSpPr>
          <p:spPr>
            <a:xfrm>
              <a:off x="2815929" y="148929"/>
              <a:ext cx="6560142" cy="65601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DF8D7AEF-C845-09F0-F31C-20B32BBA1EBA}"/>
                </a:ext>
              </a:extLst>
            </p:cNvPr>
            <p:cNvSpPr/>
            <p:nvPr userDrawn="1"/>
          </p:nvSpPr>
          <p:spPr>
            <a:xfrm rot="9222429" flipV="1">
              <a:off x="2494119" y="-28502"/>
              <a:ext cx="6816262" cy="6816262"/>
            </a:xfrm>
            <a:prstGeom prst="arc">
              <a:avLst>
                <a:gd name="adj1" fmla="val 16200000"/>
                <a:gd name="adj2" fmla="val 20093138"/>
              </a:avLst>
            </a:prstGeom>
            <a:ln w="127000" cap="rnd">
              <a:solidFill>
                <a:schemeClr val="accent4">
                  <a:alpha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F9D44CB-887B-C74D-3E96-5607E84DAEFF}"/>
                </a:ext>
              </a:extLst>
            </p:cNvPr>
            <p:cNvSpPr/>
            <p:nvPr userDrawn="1"/>
          </p:nvSpPr>
          <p:spPr>
            <a:xfrm>
              <a:off x="577652" y="1085116"/>
              <a:ext cx="759403" cy="738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9">
            <a:extLst>
              <a:ext uri="{FF2B5EF4-FFF2-40B4-BE49-F238E27FC236}">
                <a16:creationId xmlns:a16="http://schemas.microsoft.com/office/drawing/2014/main" id="{87D193F4-2337-0048-1BE7-C9A815419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936118" y="5508455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EE4510-BCBA-C39A-BEF1-A391A330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494655" y="5270490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929" y="1349825"/>
            <a:ext cx="6560142" cy="2674119"/>
          </a:xfrm>
        </p:spPr>
        <p:txBody>
          <a:bodyPr anchor="ctr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5929" y="4412973"/>
            <a:ext cx="6560142" cy="193557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915163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01ADF-164A-96FB-0129-C2A0F0ED0A8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47896" y="1816916"/>
            <a:ext cx="5212080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63F0DD-A38B-64B8-7412-087B487E6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2068464" cy="6857998"/>
            <a:chOff x="123536" y="2"/>
            <a:chExt cx="12068464" cy="6857998"/>
          </a:xfrm>
        </p:grpSpPr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44CE2FB7-A856-E3C3-9798-73AAFB7901B8}"/>
                </a:ext>
              </a:extLst>
            </p:cNvPr>
            <p:cNvSpPr/>
            <p:nvPr userDrawn="1"/>
          </p:nvSpPr>
          <p:spPr>
            <a:xfrm>
              <a:off x="5671336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47ED62E5-894A-A8F9-A6DC-4A5C147CDE78}"/>
                </a:ext>
              </a:extLst>
            </p:cNvPr>
            <p:cNvSpPr/>
            <p:nvPr userDrawn="1"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5C181CD4-C69B-2826-AF23-060D677248A9}"/>
                </a:ext>
              </a:extLst>
            </p:cNvPr>
            <p:cNvSpPr/>
            <p:nvPr userDrawn="1"/>
          </p:nvSpPr>
          <p:spPr>
            <a:xfrm rot="5400000">
              <a:off x="11328915" y="3872201"/>
              <a:ext cx="1214656" cy="511514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9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97564-C310-6E8C-8689-CE18881B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D99FA-26D9-873B-BE7F-26FEC5C2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819E-0266-97DD-DFD1-BAAA06AE3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8061D-18C3-4F4F-85EF-561633F5875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19C9-01CE-9E2A-CDA5-C15940F0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01085-7B28-048D-E3D3-9C3614268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12358-51D2-46B3-9BDE-DF29528B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3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0" r:id="rId2"/>
    <p:sldLayoutId id="2147483660" r:id="rId3"/>
    <p:sldLayoutId id="2147483658" r:id="rId4"/>
    <p:sldLayoutId id="2147483650" r:id="rId5"/>
    <p:sldLayoutId id="2147483668" r:id="rId6"/>
    <p:sldLayoutId id="2147483672" r:id="rId7"/>
    <p:sldLayoutId id="2147483649" r:id="rId8"/>
    <p:sldLayoutId id="2147483662" r:id="rId9"/>
    <p:sldLayoutId id="2147483669" r:id="rId10"/>
    <p:sldLayoutId id="2147483663" r:id="rId11"/>
    <p:sldLayoutId id="2147483652" r:id="rId12"/>
    <p:sldLayoutId id="2147483666" r:id="rId13"/>
    <p:sldLayoutId id="2147483664" r:id="rId14"/>
    <p:sldLayoutId id="2147483665" r:id="rId15"/>
    <p:sldLayoutId id="2147483661" r:id="rId16"/>
    <p:sldLayoutId id="21474836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DBB2243-63D7-255B-3489-92B8BED7C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0928" y="2501966"/>
            <a:ext cx="7141791" cy="2865688"/>
          </a:xfrm>
        </p:spPr>
        <p:txBody>
          <a:bodyPr/>
          <a:lstStyle/>
          <a:p>
            <a:br>
              <a:rPr lang="en-CA">
                <a:cs typeface="Arial"/>
              </a:rPr>
            </a:br>
            <a:r>
              <a:rPr lang="en-CA" b="1">
                <a:cs typeface="Arial"/>
              </a:rPr>
              <a:t>Knowledge Synthesis Skills in the Workplace:</a:t>
            </a:r>
            <a:br>
              <a:rPr lang="en-CA" b="1">
                <a:cs typeface="Arial"/>
              </a:rPr>
            </a:br>
            <a:r>
              <a:rPr lang="en-CA">
                <a:cs typeface="Arial"/>
              </a:rPr>
              <a:t>A Health Librarianship Perspective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8E453-1DEB-D756-5A58-3D5978BF4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4473" y="5455344"/>
            <a:ext cx="6497627" cy="808723"/>
          </a:xfrm>
        </p:spPr>
        <p:txBody>
          <a:bodyPr/>
          <a:lstStyle/>
          <a:p>
            <a:r>
              <a:rPr lang="en-US"/>
              <a:t>January 27, 2025</a:t>
            </a:r>
            <a:endParaRPr lang="en-CA"/>
          </a:p>
        </p:txBody>
      </p:sp>
      <p:pic>
        <p:nvPicPr>
          <p:cNvPr id="5" name="Picture 4" descr="A logo for a library&#10;&#10;Description automatically generated">
            <a:extLst>
              <a:ext uri="{FF2B5EF4-FFF2-40B4-BE49-F238E27FC236}">
                <a16:creationId xmlns:a16="http://schemas.microsoft.com/office/drawing/2014/main" id="{FE27A34F-B5D9-48F7-962C-39765A2FE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64" y="3555888"/>
            <a:ext cx="3258177" cy="1365191"/>
          </a:xfrm>
          <a:prstGeom prst="rect">
            <a:avLst/>
          </a:prstGeom>
        </p:spPr>
      </p:pic>
      <p:pic>
        <p:nvPicPr>
          <p:cNvPr id="1026" name="Picture 1">
            <a:extLst>
              <a:ext uri="{FF2B5EF4-FFF2-40B4-BE49-F238E27FC236}">
                <a16:creationId xmlns:a16="http://schemas.microsoft.com/office/drawing/2014/main" id="{FFA77ABE-D650-4C90-BBA0-54D069B22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39" y="5101839"/>
            <a:ext cx="2513025" cy="80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42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82D9-D960-CC5A-7B28-78E466F9A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cs typeface="Arial"/>
              </a:rPr>
              <a:t>KS Service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76B92-FD58-2D6E-C7A4-0AE94EC0D7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CA" dirty="0">
                <a:cs typeface="Arial"/>
              </a:rPr>
              <a:t>Two librarian educators (Vinson Li, Kendell Fitzgerald) developing service since last year</a:t>
            </a:r>
          </a:p>
          <a:p>
            <a:r>
              <a:rPr lang="en-CA" b="1" dirty="0">
                <a:cs typeface="Arial"/>
              </a:rPr>
              <a:t>Choosing a software</a:t>
            </a:r>
            <a:r>
              <a:rPr lang="en-CA" dirty="0">
                <a:cs typeface="Arial"/>
              </a:rPr>
              <a:t> to support multiple stages of a review project</a:t>
            </a:r>
            <a:endParaRPr lang="en-CA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CA" dirty="0">
                <a:cs typeface="Arial"/>
              </a:rPr>
              <a:t>Covidence</a:t>
            </a:r>
          </a:p>
          <a:p>
            <a:r>
              <a:rPr lang="en-CA" b="1" dirty="0">
                <a:cs typeface="Arial"/>
              </a:rPr>
              <a:t>Developing supporting materials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CA" dirty="0">
                <a:cs typeface="Arial"/>
              </a:rPr>
              <a:t>Working Agreement (between lead researcher and librarian that outlines all deliverables to be done by the librarian)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CA" dirty="0">
                <a:cs typeface="Arial"/>
              </a:rPr>
              <a:t>Consultations (citation management, using software like Covidence, search help)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CA" dirty="0">
                <a:cs typeface="Arial"/>
              </a:rPr>
              <a:t>Education and training (see the above)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CA" dirty="0">
                <a:cs typeface="Arial"/>
              </a:rPr>
              <a:t>Subject guide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CA" dirty="0">
                <a:cs typeface="Arial"/>
              </a:rPr>
              <a:t>Communication pieces (blogposts, Library Services website updates)</a:t>
            </a:r>
          </a:p>
          <a:p>
            <a:r>
              <a:rPr lang="en-CA" dirty="0">
                <a:cs typeface="Arial"/>
              </a:rPr>
              <a:t>How will researchers </a:t>
            </a:r>
            <a:r>
              <a:rPr lang="en-CA" b="1" dirty="0">
                <a:cs typeface="Arial"/>
              </a:rPr>
              <a:t>find and navigate these resources? </a:t>
            </a:r>
            <a:endParaRPr lang="en-US" b="1" dirty="0"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CA"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CA">
              <a:cs typeface="Arial"/>
            </a:endParaRPr>
          </a:p>
          <a:p>
            <a:endParaRPr lang="en-CA">
              <a:cs typeface="Arial"/>
            </a:endParaRPr>
          </a:p>
        </p:txBody>
      </p:sp>
      <p:pic>
        <p:nvPicPr>
          <p:cNvPr id="4" name="Graphic 3" descr="Clipboard Checked with solid fill">
            <a:extLst>
              <a:ext uri="{FF2B5EF4-FFF2-40B4-BE49-F238E27FC236}">
                <a16:creationId xmlns:a16="http://schemas.microsoft.com/office/drawing/2014/main" id="{54450F7A-3087-7678-A793-CEA07FEF6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2649" y="5045598"/>
            <a:ext cx="1502779" cy="1512425"/>
          </a:xfrm>
          <a:prstGeom prst="rect">
            <a:avLst/>
          </a:prstGeom>
        </p:spPr>
      </p:pic>
      <p:pic>
        <p:nvPicPr>
          <p:cNvPr id="5" name="Graphic 4" descr="Boardroom with solid fill">
            <a:extLst>
              <a:ext uri="{FF2B5EF4-FFF2-40B4-BE49-F238E27FC236}">
                <a16:creationId xmlns:a16="http://schemas.microsoft.com/office/drawing/2014/main" id="{700B4679-BF15-A37A-3CA4-68E47E311F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22825" y="3994230"/>
            <a:ext cx="2303362" cy="232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2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iagram of a service flow diagram&#10;&#10;AI-generated content may be incorrect.">
            <a:extLst>
              <a:ext uri="{FF2B5EF4-FFF2-40B4-BE49-F238E27FC236}">
                <a16:creationId xmlns:a16="http://schemas.microsoft.com/office/drawing/2014/main" id="{254F2530-F0B4-460A-EC94-E372F7761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154" y="691761"/>
            <a:ext cx="8447057" cy="5814203"/>
          </a:xfrm>
          <a:prstGeom prst="rect">
            <a:avLst/>
          </a:prstGeom>
          <a:effectLst>
            <a:outerShdw blurRad="50800" dist="152400" dir="4560000">
              <a:srgbClr val="000000">
                <a:alpha val="40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E4A755-F02B-30E3-36E4-3C60241508E9}"/>
              </a:ext>
            </a:extLst>
          </p:cNvPr>
          <p:cNvSpPr txBox="1"/>
          <p:nvPr/>
        </p:nvSpPr>
        <p:spPr>
          <a:xfrm>
            <a:off x="1996632" y="86810"/>
            <a:ext cx="833377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cs typeface="Arial"/>
              </a:rPr>
              <a:t>Initial Workflow</a:t>
            </a:r>
          </a:p>
        </p:txBody>
      </p:sp>
      <p:pic>
        <p:nvPicPr>
          <p:cNvPr id="5" name="Graphic 4" descr="Arrow: Rotate right with solid fill">
            <a:extLst>
              <a:ext uri="{FF2B5EF4-FFF2-40B4-BE49-F238E27FC236}">
                <a16:creationId xmlns:a16="http://schemas.microsoft.com/office/drawing/2014/main" id="{335B475C-DA88-2762-2CCB-9FE86F9EC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720000">
            <a:off x="7411093" y="-59076"/>
            <a:ext cx="914400" cy="914400"/>
          </a:xfrm>
          <a:prstGeom prst="rect">
            <a:avLst/>
          </a:prstGeom>
        </p:spPr>
      </p:pic>
      <p:pic>
        <p:nvPicPr>
          <p:cNvPr id="7" name="Graphic 6" descr="Arrow: Rotate left with solid fill">
            <a:extLst>
              <a:ext uri="{FF2B5EF4-FFF2-40B4-BE49-F238E27FC236}">
                <a16:creationId xmlns:a16="http://schemas.microsoft.com/office/drawing/2014/main" id="{9F405F9F-CE55-A8D1-1060-2E06797CB3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-600000">
            <a:off x="4056927" y="-472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40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74AA-232B-6072-2CE6-D55AFA390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3"/>
            <a:ext cx="10515600" cy="1045433"/>
          </a:xfrm>
        </p:spPr>
        <p:txBody>
          <a:bodyPr anchor="ctr">
            <a:normAutofit/>
          </a:bodyPr>
          <a:lstStyle/>
          <a:p>
            <a:r>
              <a:rPr lang="en-US" b="1"/>
              <a:t>KS Service Tiers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35A74-DFD4-3A37-2900-8C86419366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589519"/>
            <a:ext cx="10515600" cy="45334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We have developed </a:t>
            </a:r>
            <a:r>
              <a:rPr lang="en-US" sz="2000" b="1" dirty="0"/>
              <a:t>two* tiers of service</a:t>
            </a:r>
            <a:r>
              <a:rPr lang="en-US" sz="2000" dirty="0"/>
              <a:t> to support knowledge synthesis projects: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b="1" dirty="0"/>
              <a:t>Advisory Tier:</a:t>
            </a:r>
            <a:r>
              <a:rPr lang="en-US" sz="2000" dirty="0"/>
              <a:t> a 1 to 2 hour consultation with the lead researcher or research team to provide advice or guidance on research question development; database selection; search strategy or protocol considerations; Covidence or Zotero assistance; etc.</a:t>
            </a:r>
            <a:endParaRPr lang="en-US" sz="2000" dirty="0"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b="1" dirty="0"/>
              <a:t>Comprehensive Tier:</a:t>
            </a:r>
            <a:r>
              <a:rPr lang="en-US" sz="2000" dirty="0"/>
              <a:t> librarian meets with lead researcher or research team in a consult to over working agreement. Working agreement is signed by both. Librarian joins as a member of the research team until deliverables are finished and project is completed. Deliverables are provided in 60 days from working agreement signed.</a:t>
            </a:r>
            <a:endParaRPr lang="en-US" sz="2000" dirty="0"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*Initially, we considered a student tier to give some support to those who are undertaking a KS project as part of their coursework. This tier was cut to prevent confusion (and prevent the expectation that a librarian can be part of the review as a whole)</a:t>
            </a: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48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1EF8-DC66-87BD-D9C6-5F3CD655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systematic reviews @ MSSU</a:t>
            </a:r>
            <a:endParaRPr lang="en-CA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D429A0-78E8-BD91-D555-0924723C389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6029308"/>
              </p:ext>
            </p:extLst>
          </p:nvPr>
        </p:nvGraphicFramePr>
        <p:xfrm>
          <a:off x="838200" y="1589519"/>
          <a:ext cx="10515600" cy="453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tar: 5 Points 2">
            <a:extLst>
              <a:ext uri="{FF2B5EF4-FFF2-40B4-BE49-F238E27FC236}">
                <a16:creationId xmlns:a16="http://schemas.microsoft.com/office/drawing/2014/main" id="{3C31406D-7631-B907-F670-A892B9CD5A11}"/>
              </a:ext>
            </a:extLst>
          </p:cNvPr>
          <p:cNvSpPr/>
          <p:nvPr/>
        </p:nvSpPr>
        <p:spPr>
          <a:xfrm>
            <a:off x="519839" y="2850419"/>
            <a:ext cx="872696" cy="79734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5FD82F4F-08D6-FC36-1A72-DC1EA2B6A301}"/>
              </a:ext>
            </a:extLst>
          </p:cNvPr>
          <p:cNvSpPr/>
          <p:nvPr/>
        </p:nvSpPr>
        <p:spPr>
          <a:xfrm>
            <a:off x="4418329" y="2850419"/>
            <a:ext cx="872696" cy="79734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208CAE97-5F26-0EC6-2326-C64EC023FCA6}"/>
              </a:ext>
            </a:extLst>
          </p:cNvPr>
          <p:cNvSpPr/>
          <p:nvPr/>
        </p:nvSpPr>
        <p:spPr>
          <a:xfrm>
            <a:off x="519839" y="5564929"/>
            <a:ext cx="872696" cy="79734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3071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2345-A46C-D3FE-2BAC-72AD6E6A2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searching and </a:t>
            </a:r>
            <a:r>
              <a:rPr lang="en-CA" sz="3600"/>
              <a:t>compiling results…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A97D2-B553-BC0A-41AD-AF87997091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/>
              <a:t>The steps involved include:</a:t>
            </a:r>
          </a:p>
          <a:p>
            <a:pPr lvl="1"/>
            <a:r>
              <a:rPr lang="en-US" b="1"/>
              <a:t>Building and adapting</a:t>
            </a:r>
            <a:r>
              <a:rPr lang="en-US"/>
              <a:t> searches across multiple databases and resources</a:t>
            </a:r>
          </a:p>
          <a:p>
            <a:pPr lvl="1"/>
            <a:r>
              <a:rPr lang="en-US" b="1"/>
              <a:t>Exporting</a:t>
            </a:r>
            <a:r>
              <a:rPr lang="en-US"/>
              <a:t> the search results and removing duplicate records</a:t>
            </a:r>
          </a:p>
          <a:p>
            <a:pPr lvl="1"/>
            <a:r>
              <a:rPr lang="en-US" b="1"/>
              <a:t>Documenting</a:t>
            </a:r>
            <a:r>
              <a:rPr lang="en-US"/>
              <a:t> the search methods for the manuscript</a:t>
            </a:r>
          </a:p>
          <a:p>
            <a:r>
              <a:rPr lang="en-US"/>
              <a:t>It takes weeks to develop a search approach that is:</a:t>
            </a:r>
          </a:p>
          <a:p>
            <a:pPr lvl="1"/>
            <a:r>
              <a:rPr lang="en-US" b="1"/>
              <a:t>Precise:</a:t>
            </a:r>
            <a:r>
              <a:rPr lang="en-US"/>
              <a:t> identifies articles that meet your inclusion criteria</a:t>
            </a:r>
          </a:p>
          <a:p>
            <a:pPr lvl="1"/>
            <a:r>
              <a:rPr lang="en-US" b="1"/>
              <a:t>Comprehensive:</a:t>
            </a:r>
            <a:r>
              <a:rPr lang="en-US"/>
              <a:t> captures </a:t>
            </a:r>
            <a:r>
              <a:rPr lang="en-US" u="sng"/>
              <a:t>all</a:t>
            </a:r>
            <a:r>
              <a:rPr lang="en-US"/>
              <a:t> relevant results, not just some</a:t>
            </a:r>
          </a:p>
          <a:p>
            <a:pPr lvl="1"/>
            <a:r>
              <a:rPr lang="en-US" b="1"/>
              <a:t>Manageable:</a:t>
            </a:r>
            <a:r>
              <a:rPr lang="en-US"/>
              <a:t> the team has the capacity to screen the search results from all resources (in duplicate!)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56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038FC21-5FF4-653F-63D8-1145EF51F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>
              <a:solidFill>
                <a:srgbClr val="4D90E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E4A4973-2BAF-7D53-CC11-09AE63E8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Example!</a:t>
            </a:r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5D2099-9246-05A5-CCED-4EB6F4262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219" y="1100012"/>
            <a:ext cx="6172824" cy="4657976"/>
          </a:xfrm>
          <a:prstGeom prst="rect">
            <a:avLst/>
          </a:prstGeom>
          <a:ln w="38100">
            <a:solidFill>
              <a:srgbClr val="C097F8"/>
            </a:solidFill>
          </a:ln>
        </p:spPr>
      </p:pic>
    </p:spTree>
    <p:extLst>
      <p:ext uri="{BB962C8B-B14F-4D97-AF65-F5344CB8AC3E}">
        <p14:creationId xmlns:p14="http://schemas.microsoft.com/office/powerpoint/2010/main" val="3744496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BE3B0-2505-C357-949D-AE8092410A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15399" y="3445329"/>
            <a:ext cx="2955472" cy="2693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5543 results from Embase alone</a:t>
            </a:r>
          </a:p>
          <a:p>
            <a:pPr marL="0" indent="0">
              <a:buNone/>
            </a:pPr>
            <a:r>
              <a:rPr lang="en-US" sz="2200"/>
              <a:t>Also searched Ovid MEDLINE, CINAHL, </a:t>
            </a:r>
            <a:r>
              <a:rPr lang="en-US" sz="2200" err="1"/>
              <a:t>PsycInfo</a:t>
            </a:r>
            <a:r>
              <a:rPr lang="en-US" sz="2200"/>
              <a:t>, Scopus, and grey literature resources</a:t>
            </a:r>
            <a:endParaRPr lang="en-CA" sz="2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EA23C-0AAE-2185-1B99-F6AECC110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27" y="284074"/>
            <a:ext cx="7992533" cy="6289850"/>
          </a:xfrm>
          <a:prstGeom prst="rect">
            <a:avLst/>
          </a:prstGeom>
          <a:ln w="38100">
            <a:solidFill>
              <a:srgbClr val="C097F8"/>
            </a:solidFill>
          </a:ln>
        </p:spPr>
      </p:pic>
    </p:spTree>
    <p:extLst>
      <p:ext uri="{BB962C8B-B14F-4D97-AF65-F5344CB8AC3E}">
        <p14:creationId xmlns:p14="http://schemas.microsoft.com/office/powerpoint/2010/main" val="2811090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1E3D79-AE44-7A66-33C1-A4684BEF4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789" y="304803"/>
            <a:ext cx="9146852" cy="6248394"/>
          </a:xfrm>
          <a:prstGeom prst="rect">
            <a:avLst/>
          </a:prstGeom>
          <a:ln>
            <a:solidFill>
              <a:srgbClr val="C097F8"/>
            </a:solidFill>
          </a:ln>
        </p:spPr>
      </p:pic>
      <p:sp>
        <p:nvSpPr>
          <p:cNvPr id="6" name="Arrow: Chevron 5">
            <a:extLst>
              <a:ext uri="{FF2B5EF4-FFF2-40B4-BE49-F238E27FC236}">
                <a16:creationId xmlns:a16="http://schemas.microsoft.com/office/drawing/2014/main" id="{C5F38DFE-2D25-E197-DE73-98DEC1BC5B13}"/>
              </a:ext>
            </a:extLst>
          </p:cNvPr>
          <p:cNvSpPr/>
          <p:nvPr/>
        </p:nvSpPr>
        <p:spPr>
          <a:xfrm>
            <a:off x="750153" y="5818927"/>
            <a:ext cx="972597" cy="734270"/>
          </a:xfrm>
          <a:prstGeom prst="chevron">
            <a:avLst/>
          </a:prstGeom>
          <a:solidFill>
            <a:srgbClr val="C097F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083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990B1-97B8-F3FA-CBE9-F8DA6DAE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the librarian role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BA9A7-A66B-A8F8-D8D6-85B225A610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Comprehensive searching requires a unique skillset</a:t>
            </a:r>
          </a:p>
          <a:p>
            <a:r>
              <a:rPr lang="en-US"/>
              <a:t>The </a:t>
            </a:r>
            <a:r>
              <a:rPr lang="en-US" dirty="0"/>
              <a:t>search = data collection</a:t>
            </a:r>
          </a:p>
          <a:p>
            <a:r>
              <a:rPr lang="en-US" dirty="0"/>
              <a:t>The </a:t>
            </a:r>
            <a:r>
              <a:rPr lang="en-US"/>
              <a:t>stakes are high…missing studies will affect the findings</a:t>
            </a:r>
          </a:p>
          <a:p>
            <a:r>
              <a:rPr lang="en-US"/>
              <a:t>Additional opportunities for involvement:</a:t>
            </a:r>
          </a:p>
          <a:p>
            <a:pPr lvl="1"/>
            <a:r>
              <a:rPr lang="en-US" dirty="0"/>
              <a:t>Data </a:t>
            </a:r>
            <a:r>
              <a:rPr lang="en-US"/>
              <a:t>management</a:t>
            </a:r>
          </a:p>
          <a:p>
            <a:pPr lvl="1"/>
            <a:r>
              <a:rPr lang="en-US" dirty="0"/>
              <a:t>Project </a:t>
            </a:r>
            <a:r>
              <a:rPr lang="en-US"/>
              <a:t>management</a:t>
            </a:r>
          </a:p>
          <a:p>
            <a:pPr lvl="1"/>
            <a:r>
              <a:rPr lang="en-US"/>
              <a:t>Software training </a:t>
            </a:r>
          </a:p>
          <a:p>
            <a:pPr lvl="1"/>
            <a:r>
              <a:rPr lang="en-US"/>
              <a:t>Screening + extraction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9878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C8C996F-C847-E09E-3B00-2B09A94DC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you!</a:t>
            </a:r>
            <a:br>
              <a:rPr lang="en-US"/>
            </a:br>
            <a:r>
              <a:rPr lang="en-US"/>
              <a:t>Questions?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935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2A36F0-6929-D2F5-6D7F-B4F9D3E7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us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E3B16-2AE8-C10D-EAC5-70680925FEA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/>
              <a:t>Joanne Hodder, Provincial Manager, Nova Scotia Health Library Services</a:t>
            </a:r>
          </a:p>
          <a:p>
            <a:r>
              <a:rPr lang="en-CA"/>
              <a:t>Kendell Fitzgerald, Librarian Educator, Nova Scotia Health Library Services</a:t>
            </a:r>
          </a:p>
          <a:p>
            <a:r>
              <a:rPr lang="en-CA"/>
              <a:t>Kristy Hancock, Evidence Synthesis Coordinator, Maritime SPOR SUPPORT Unit</a:t>
            </a:r>
          </a:p>
        </p:txBody>
      </p:sp>
    </p:spTree>
    <p:extLst>
      <p:ext uri="{BB962C8B-B14F-4D97-AF65-F5344CB8AC3E}">
        <p14:creationId xmlns:p14="http://schemas.microsoft.com/office/powerpoint/2010/main" val="99633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181D-911C-1343-7267-E35AC86CCA0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8735-F1DC-1DE6-0A38-429B2F660F8A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Introduction to knowledge synthesis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Nova Scotia Health Library Services – management 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Knowledge synthesis service development and 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Supporting systematic reviews - searching and beyond</a:t>
            </a:r>
          </a:p>
        </p:txBody>
      </p:sp>
    </p:spTree>
    <p:extLst>
      <p:ext uri="{BB962C8B-B14F-4D97-AF65-F5344CB8AC3E}">
        <p14:creationId xmlns:p14="http://schemas.microsoft.com/office/powerpoint/2010/main" val="392072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EE8EF4-6CE9-9512-FC3E-772F404D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F9DFB8-B196-6518-1EAD-DF85B3A111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/>
              <a:t>Knowledge synthesis: </a:t>
            </a:r>
          </a:p>
          <a:p>
            <a:pPr lvl="1"/>
            <a:r>
              <a:rPr lang="en-US"/>
              <a:t>The process of identifying and summarizing research on a topic to answer a question or describe the evidence base</a:t>
            </a:r>
          </a:p>
          <a:p>
            <a:pPr lvl="1"/>
            <a:r>
              <a:rPr lang="en-US"/>
              <a:t>An umbrella term that encompasses a range of methodologies </a:t>
            </a:r>
          </a:p>
          <a:p>
            <a:pPr lvl="1"/>
            <a:endParaRPr lang="en-US"/>
          </a:p>
          <a:p>
            <a:endParaRPr lang="en-CA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E5E65F-0BD4-1B77-BAA5-54EAED04AE1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47896" y="1066800"/>
            <a:ext cx="5212080" cy="5047796"/>
          </a:xfrm>
        </p:spPr>
        <p:txBody>
          <a:bodyPr>
            <a:normAutofit lnSpcReduction="10000"/>
          </a:bodyPr>
          <a:lstStyle/>
          <a:p>
            <a:r>
              <a:rPr lang="en-US" b="1"/>
              <a:t>Systematic reviews: </a:t>
            </a:r>
          </a:p>
          <a:p>
            <a:pPr lvl="1"/>
            <a:r>
              <a:rPr lang="en-US"/>
              <a:t>A type of knowledge synthesis</a:t>
            </a:r>
          </a:p>
          <a:p>
            <a:pPr lvl="1"/>
            <a:r>
              <a:rPr lang="en-US"/>
              <a:t>Minimize bias by using transparent and scientific methods documented in advance with a protocol</a:t>
            </a:r>
          </a:p>
          <a:p>
            <a:pPr lvl="1"/>
            <a:r>
              <a:rPr lang="en-US" dirty="0"/>
              <a:t>More thorough and rigorous than a traditional literature review</a:t>
            </a:r>
          </a:p>
          <a:p>
            <a:pPr lvl="1"/>
            <a:r>
              <a:rPr lang="en-US"/>
              <a:t>Important in healthcare – making decisions based on the findings of multiple studies (the full picture) vs a single study that could be inaccurate or misleading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02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1EF8-DC66-87BD-D9C6-5F3CD655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Systematic review steps</a:t>
            </a:r>
            <a:endParaRPr lang="en-CA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D429A0-78E8-BD91-D555-0924723C389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12976601"/>
              </p:ext>
            </p:extLst>
          </p:nvPr>
        </p:nvGraphicFramePr>
        <p:xfrm>
          <a:off x="838200" y="1589519"/>
          <a:ext cx="10515600" cy="453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150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E33226-3D1E-4D07-ABEF-089496CE9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14FF91-08DF-48C9-875D-DAB9E5F4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Management View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632E89-5BD5-4524-9610-5850E2D0E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103734"/>
              </p:ext>
            </p:extLst>
          </p:nvPr>
        </p:nvGraphicFramePr>
        <p:xfrm>
          <a:off x="5850403" y="2072398"/>
          <a:ext cx="5538236" cy="2250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86491">
                  <a:extLst>
                    <a:ext uri="{9D8B030D-6E8A-4147-A177-3AD203B41FA5}">
                      <a16:colId xmlns:a16="http://schemas.microsoft.com/office/drawing/2014/main" val="1939379390"/>
                    </a:ext>
                  </a:extLst>
                </a:gridCol>
                <a:gridCol w="2351745">
                  <a:extLst>
                    <a:ext uri="{9D8B030D-6E8A-4147-A177-3AD203B41FA5}">
                      <a16:colId xmlns:a16="http://schemas.microsoft.com/office/drawing/2014/main" val="3568824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Considerations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Status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3595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Mission of hospital libraries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Evolving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604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Patron needs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Evolving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3319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Library skills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Maturing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4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Librarian culture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Entrepreneurial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469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Problematic </a:t>
                      </a:r>
                      <a:r>
                        <a:rPr lang="en-US" sz="1400"/>
                        <a:t>(always)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2514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D4CDC8-CFC9-4006-97B7-7CA23156CE2F}"/>
              </a:ext>
            </a:extLst>
          </p:cNvPr>
          <p:cNvSpPr txBox="1"/>
          <p:nvPr/>
        </p:nvSpPr>
        <p:spPr>
          <a:xfrm>
            <a:off x="5593182" y="821094"/>
            <a:ext cx="5538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b="1">
                <a:solidFill>
                  <a:schemeClr val="accent2"/>
                </a:solidFill>
              </a:rPr>
              <a:t>Transformation of Service</a:t>
            </a:r>
          </a:p>
        </p:txBody>
      </p:sp>
    </p:spTree>
    <p:extLst>
      <p:ext uri="{BB962C8B-B14F-4D97-AF65-F5344CB8AC3E}">
        <p14:creationId xmlns:p14="http://schemas.microsoft.com/office/powerpoint/2010/main" val="288157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625A-E36A-A3C9-83B9-DE2738C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3"/>
            <a:ext cx="10515600" cy="1045433"/>
          </a:xfrm>
        </p:spPr>
        <p:txBody>
          <a:bodyPr anchor="ctr">
            <a:normAutofit/>
          </a:bodyPr>
          <a:lstStyle/>
          <a:p>
            <a:r>
              <a:rPr lang="en-CA" b="1" dirty="0"/>
              <a:t>NS Library Services: Literature Search Service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E08DF-DF5E-61D2-AAEF-B42FBEF7CC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349789"/>
            <a:ext cx="10515600" cy="4773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CA" sz="1800" dirty="0"/>
              <a:t>Library Services currently supports </a:t>
            </a:r>
            <a:r>
              <a:rPr lang="en-CA" sz="1800" b="1" dirty="0"/>
              <a:t>non-comprehensive literature searches </a:t>
            </a:r>
            <a:r>
              <a:rPr lang="en-CA" sz="1800" dirty="0"/>
              <a:t>using databases and resources available through NS Health subscriptions (like Ovid Medline)</a:t>
            </a:r>
            <a:endParaRPr lang="en-US" sz="1800" dirty="0"/>
          </a:p>
          <a:p>
            <a:r>
              <a:rPr lang="en-CA" sz="1800" dirty="0"/>
              <a:t>Requests are submitted through an online form. Each request enters the search queue with a librarian being assigned to each incoming request.</a:t>
            </a:r>
            <a:endParaRPr lang="en-CA" sz="1800" dirty="0">
              <a:cs typeface="Arial"/>
            </a:endParaRPr>
          </a:p>
          <a:p>
            <a:r>
              <a:rPr lang="en-CA" sz="1800" dirty="0"/>
              <a:t>Questions can range from public health initiatives, drug comparisons, policy changes, etc.</a:t>
            </a:r>
            <a:endParaRPr lang="en-US" sz="1800" dirty="0"/>
          </a:p>
          <a:p>
            <a:r>
              <a:rPr lang="en-CA" sz="1800" b="1" dirty="0"/>
              <a:t>Example research question: correlation between self harm and suicide in justice-involved youth. </a:t>
            </a:r>
            <a:r>
              <a:rPr lang="en-CA" sz="1800" dirty="0"/>
              <a:t>Things to consider:</a:t>
            </a:r>
            <a:endParaRPr lang="en-US" sz="1800" dirty="0">
              <a:cs typeface="Arial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CA" sz="1800" dirty="0"/>
              <a:t>Do I need more information from requestor to complete the request? (like a consultation)</a:t>
            </a:r>
            <a:endParaRPr lang="en-US" sz="1800" dirty="0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CA" sz="1800" dirty="0"/>
              <a:t>Are there search limits from the requestor? (ex: Publication date range)</a:t>
            </a:r>
            <a:endParaRPr lang="en-US" sz="1800" dirty="0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CA" sz="1800" dirty="0"/>
              <a:t>What search terms/synonyms to include? (ex: self harm; self harming; self injury; self injuries)</a:t>
            </a:r>
            <a:endParaRPr lang="en-US" sz="1800" dirty="0">
              <a:cs typeface="Arial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CA" sz="1800" dirty="0"/>
              <a:t>What databases are most appropriate to search? (ex: APA PsycINFO)</a:t>
            </a:r>
            <a:endParaRPr lang="en-US" sz="1800" dirty="0">
              <a:cs typeface="Arial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CA" sz="1800" dirty="0"/>
              <a:t>Are there example articles from the requestor?</a:t>
            </a:r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89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625A-E36A-A3C9-83B9-DE2738C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3"/>
            <a:ext cx="10515600" cy="1045433"/>
          </a:xfrm>
        </p:spPr>
        <p:txBody>
          <a:bodyPr anchor="ctr">
            <a:normAutofit/>
          </a:bodyPr>
          <a:lstStyle/>
          <a:p>
            <a:r>
              <a:rPr lang="en-US" b="1"/>
              <a:t>Breaking down a literature 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E08DF-DF5E-61D2-AAEF-B42FBEF7CC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589519"/>
            <a:ext cx="10515600" cy="45334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/>
              <a:t>A tool like P.I.C.O. can help you identify the concepts within your question and what you need to include in your search strategy.</a:t>
            </a:r>
            <a:endParaRPr lang="en-US" sz="2600" dirty="0"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600" dirty="0"/>
              <a:t>Not all questions fit P.I.C.O., but it can be helpful for more complex questions that are trying to understand the causality, correlation, or relationship between multiple concepts.</a:t>
            </a:r>
            <a:endParaRPr lang="en-US" sz="2600" dirty="0">
              <a:cs typeface="Arial"/>
            </a:endParaRPr>
          </a:p>
          <a:p>
            <a:r>
              <a:rPr lang="en-US" sz="2600" b="1" dirty="0"/>
              <a:t>P – Patient, Population</a:t>
            </a:r>
            <a:r>
              <a:rPr lang="en-US" sz="2600" b="1"/>
              <a:t>, Problem </a:t>
            </a:r>
            <a:endParaRPr lang="en-US" sz="2600" b="1" dirty="0">
              <a:cs typeface="Arial"/>
            </a:endParaRPr>
          </a:p>
          <a:p>
            <a:r>
              <a:rPr lang="en-US" sz="2600" b="1" dirty="0"/>
              <a:t>I – Intervention</a:t>
            </a:r>
            <a:endParaRPr lang="en-US" sz="2600" b="1" dirty="0">
              <a:cs typeface="Arial"/>
            </a:endParaRPr>
          </a:p>
          <a:p>
            <a:r>
              <a:rPr lang="en-US" sz="2600" b="1" dirty="0"/>
              <a:t>C – Comparison</a:t>
            </a:r>
            <a:endParaRPr lang="en-US" sz="2600" b="1" dirty="0">
              <a:cs typeface="Arial"/>
            </a:endParaRPr>
          </a:p>
          <a:p>
            <a:r>
              <a:rPr lang="en-US" sz="2600" b="1" dirty="0"/>
              <a:t>O - Outcome</a:t>
            </a:r>
            <a:endParaRPr lang="en-US" sz="26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087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82D9-D960-CC5A-7B28-78E466F9A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3"/>
            <a:ext cx="10515600" cy="1045433"/>
          </a:xfrm>
        </p:spPr>
        <p:txBody>
          <a:bodyPr anchor="ctr">
            <a:normAutofit/>
          </a:bodyPr>
          <a:lstStyle/>
          <a:p>
            <a:r>
              <a:rPr lang="en-CA" b="1"/>
              <a:t>Lit Searches: rapidly changing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76B92-FD58-2D6E-C7A4-0AE94EC0D7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589519"/>
            <a:ext cx="10515600" cy="453347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en-CA" dirty="0"/>
              <a:t>Literature search service has grown in popularity each year, especially during the COVID-19 pandemic</a:t>
            </a:r>
          </a:p>
          <a:p>
            <a:pPr>
              <a:buFont typeface="Arial"/>
              <a:buChar char="•"/>
            </a:pPr>
            <a:r>
              <a:rPr lang="en-CA" dirty="0"/>
              <a:t>From January 2024 to now, </a:t>
            </a:r>
            <a:r>
              <a:rPr lang="en-CA" b="1" dirty="0"/>
              <a:t>313 requests received</a:t>
            </a:r>
            <a:endParaRPr lang="en-CA" dirty="0"/>
          </a:p>
          <a:p>
            <a:pPr marL="971550" lvl="1" indent="-285750">
              <a:buFont typeface="Courier New,monospace"/>
              <a:buChar char="o"/>
            </a:pPr>
            <a:r>
              <a:rPr lang="en-CA" sz="2800" b="1" dirty="0"/>
              <a:t>Most received in a week: 13 requests</a:t>
            </a:r>
            <a:endParaRPr lang="en-CA" sz="2800" dirty="0"/>
          </a:p>
          <a:p>
            <a:pPr>
              <a:buFont typeface="Courier New,monospace"/>
              <a:buChar char="o"/>
            </a:pPr>
            <a:r>
              <a:rPr lang="en-CA" dirty="0"/>
              <a:t>Along with more general literature search requests and consultation support needed, our team received several inquiries related to systematic review support</a:t>
            </a:r>
            <a:endParaRPr lang="en-CA" dirty="0">
              <a:cs typeface="Arial"/>
            </a:endParaRPr>
          </a:p>
          <a:p>
            <a:pPr marL="0" indent="0">
              <a:buNone/>
            </a:pPr>
            <a:endParaRPr lang="en-CA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592549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04181_Win32_SL_V11" id="{D9600F65-346D-4C25-A611-673E5C44A142}" vid="{299F2556-E258-444F-A1E6-FA759CE22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0005B-6102-4F3C-A26F-485DF1BF9717}">
  <ds:schemaRefs>
    <ds:schemaRef ds:uri="16c05727-aa75-4e4a-9b5f-8a80a1165891"/>
    <ds:schemaRef ds:uri="230e9df3-be65-4c73-a93b-d1236ebd677e"/>
    <ds:schemaRef ds:uri="71af3243-3dd4-4a8d-8c0d-dd76da1f02a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C90B52-91C7-4BE9-8AE0-180FFFE1100A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E60708A-6461-4D7F-883F-7E25D731D32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Shapes presentation</Template>
  <TotalTime>0</TotalTime>
  <Words>1027</Words>
  <Application>Microsoft Office PowerPoint</Application>
  <PresentationFormat>Widescreen</PresentationFormat>
  <Paragraphs>115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Aptos</vt:lpstr>
      <vt:lpstr>Arial</vt:lpstr>
      <vt:lpstr>Avenir Next LT Pro</vt:lpstr>
      <vt:lpstr>Calibri</vt:lpstr>
      <vt:lpstr>Courier New</vt:lpstr>
      <vt:lpstr>Courier New,monospace</vt:lpstr>
      <vt:lpstr>Custom</vt:lpstr>
      <vt:lpstr> Knowledge Synthesis Skills in the Workplace: A Health Librarianship Perspective</vt:lpstr>
      <vt:lpstr>About us</vt:lpstr>
      <vt:lpstr>Agenda</vt:lpstr>
      <vt:lpstr>Key terms</vt:lpstr>
      <vt:lpstr>Systematic review steps</vt:lpstr>
      <vt:lpstr>Management View</vt:lpstr>
      <vt:lpstr>NS Library Services: Literature Search Service</vt:lpstr>
      <vt:lpstr>Breaking down a literature search question</vt:lpstr>
      <vt:lpstr>Lit Searches: rapidly changing landscape</vt:lpstr>
      <vt:lpstr>KS Service Implementation</vt:lpstr>
      <vt:lpstr>PowerPoint Presentation</vt:lpstr>
      <vt:lpstr>KS Service Tiers</vt:lpstr>
      <vt:lpstr>Supporting systematic reviews @ MSSU</vt:lpstr>
      <vt:lpstr>More on searching and compiling results…</vt:lpstr>
      <vt:lpstr>Example!</vt:lpstr>
      <vt:lpstr>PowerPoint Presentation</vt:lpstr>
      <vt:lpstr>PowerPoint Presentation</vt:lpstr>
      <vt:lpstr>Importance of the librarian role</vt:lpstr>
      <vt:lpstr>Thank you!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Hancock, Kristy</dc:creator>
  <cp:lastModifiedBy>Fitzgerald, Kendell</cp:lastModifiedBy>
  <cp:revision>89</cp:revision>
  <dcterms:created xsi:type="dcterms:W3CDTF">2025-01-15T13:40:07Z</dcterms:created>
  <dcterms:modified xsi:type="dcterms:W3CDTF">2025-01-27T13:35:00Z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